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  <p:sldMasterId id="2147483671" r:id="rId2"/>
  </p:sldMasterIdLst>
  <p:notesMasterIdLst>
    <p:notesMasterId r:id="rId2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2" r:id="rId18"/>
    <p:sldId id="271" r:id="rId19"/>
    <p:sldId id="273" r:id="rId20"/>
    <p:sldId id="274" r:id="rId21"/>
  </p:sldIdLst>
  <p:sldSz cx="9144000" cy="5143500" type="screen16x9"/>
  <p:notesSz cx="6858000" cy="9144000"/>
  <p:embeddedFontLst>
    <p:embeddedFont>
      <p:font typeface="Oswald" panose="00000500000000000000" pitchFamily="2" charset="0"/>
      <p:regular r:id="rId23"/>
      <p:bold r:id="rId24"/>
    </p:embeddedFont>
    <p:embeddedFont>
      <p:font typeface="Oswald SemiBold" panose="00000700000000000000" pitchFamily="2" charset="0"/>
      <p:regular r:id="rId25"/>
      <p:bold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52FC96F-9685-4C34-8195-081A3057C854}" v="335" dt="2023-12-11T06:35:44.264"/>
    <p1510:client id="{E2D12198-D8EC-43F1-BBF9-DDABF022806C}" v="97" dt="2023-12-11T05:36:51.53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162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4.fntdata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3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2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1.fntdata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microsoft.com/office/2015/10/relationships/revisionInfo" Target="revisionInfo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ed24b099f6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g1ed24b099f6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2a54c734ed7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2a54c734ed7_0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2a54c734ed7_0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2a54c734ed7_0_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2a54c734ed7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2a54c734ed7_0_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2a54c734ed7_0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2a54c734ed7_0_1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2a54c734ed7_0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2a54c734ed7_0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2a54c734ed7_0_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2a54c734ed7_0_1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2a54c734ed7_0_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2a54c734ed7_0_1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4932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2a54c734ed7_0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2a54c734ed7_0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2a54c734ed7_0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2a54c734ed7_0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17710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2a54c734ed7_0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2a54c734ed7_0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57365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ed24b099f6_1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g1ed24b099f6_1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ed24dbb333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1ed24dbb333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a54c734ed7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2a54c734ed7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2a54c734ed7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2a54c734ed7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a54c734ed7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2a54c734ed7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2a54c734ed7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2a54c734ed7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2a54c734ed7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2a54c734ed7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2a54c734ed7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2a54c734ed7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>
            <a:spLocks noGrp="1"/>
          </p:cNvSpPr>
          <p:nvPr>
            <p:ph type="ctrTitle"/>
          </p:nvPr>
        </p:nvSpPr>
        <p:spPr>
          <a:xfrm>
            <a:off x="342900" y="1065213"/>
            <a:ext cx="3886200" cy="735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5"/>
          <p:cNvSpPr txBox="1">
            <a:spLocks noGrp="1"/>
          </p:cNvSpPr>
          <p:nvPr>
            <p:ph type="subTitle" idx="1"/>
          </p:nvPr>
        </p:nvSpPr>
        <p:spPr>
          <a:xfrm>
            <a:off x="685800" y="1943100"/>
            <a:ext cx="3200400" cy="8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lvl="0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6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6"/>
          <p:cNvSpPr txBox="1">
            <a:spLocks noGrp="1"/>
          </p:cNvSpPr>
          <p:nvPr>
            <p:ph type="body" idx="1"/>
          </p:nvPr>
        </p:nvSpPr>
        <p:spPr>
          <a:xfrm>
            <a:off x="228600" y="800100"/>
            <a:ext cx="4114800" cy="2262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marL="914400" lvl="1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marL="1371600" lvl="2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marL="1828800" lvl="3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marL="2286000" lvl="4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marL="2743200" lvl="5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3200400" lvl="6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3657600" lvl="7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4114800" lvl="8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69" name="Google Shape;69;p16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"/>
          <p:cNvSpPr txBox="1">
            <a:spLocks noGrp="1"/>
          </p:cNvSpPr>
          <p:nvPr>
            <p:ph type="title"/>
          </p:nvPr>
        </p:nvSpPr>
        <p:spPr>
          <a:xfrm>
            <a:off x="361156" y="2203450"/>
            <a:ext cx="3886200" cy="681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7"/>
          <p:cNvSpPr txBox="1">
            <a:spLocks noGrp="1"/>
          </p:cNvSpPr>
          <p:nvPr>
            <p:ph type="body" idx="1"/>
          </p:nvPr>
        </p:nvSpPr>
        <p:spPr>
          <a:xfrm>
            <a:off x="361156" y="1453357"/>
            <a:ext cx="3886200" cy="750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>
            <a:lvl1pPr marL="457200" lvl="0" indent="-228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 sz="1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900"/>
              <a:buNone/>
              <a:defRPr sz="9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800"/>
              <a:buNone/>
              <a:defRPr sz="8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75" name="Google Shape;75;p17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8"/>
          <p:cNvSpPr txBox="1">
            <a:spLocks noGrp="1"/>
          </p:cNvSpPr>
          <p:nvPr>
            <p:ph type="body" idx="1"/>
          </p:nvPr>
        </p:nvSpPr>
        <p:spPr>
          <a:xfrm>
            <a:off x="228600" y="800100"/>
            <a:ext cx="2019300" cy="2262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marL="914400" lvl="1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2pPr>
            <a:lvl3pPr marL="1371600" lvl="2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3pPr>
            <a:lvl4pPr marL="1828800" lvl="3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/>
            </a:lvl4pPr>
            <a:lvl5pPr marL="2286000" lvl="4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/>
            </a:lvl5pPr>
            <a:lvl6pPr marL="2743200" lvl="5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6pPr>
            <a:lvl7pPr marL="3200400" lvl="6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7pPr>
            <a:lvl8pPr marL="3657600" lvl="7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8pPr>
            <a:lvl9pPr marL="4114800" lvl="8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9pPr>
          </a:lstStyle>
          <a:p>
            <a:endParaRPr/>
          </a:p>
        </p:txBody>
      </p:sp>
      <p:sp>
        <p:nvSpPr>
          <p:cNvPr id="81" name="Google Shape;81;p18"/>
          <p:cNvSpPr txBox="1">
            <a:spLocks noGrp="1"/>
          </p:cNvSpPr>
          <p:nvPr>
            <p:ph type="body" idx="2"/>
          </p:nvPr>
        </p:nvSpPr>
        <p:spPr>
          <a:xfrm>
            <a:off x="2324100" y="800100"/>
            <a:ext cx="2019300" cy="2262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marL="914400" lvl="1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2pPr>
            <a:lvl3pPr marL="1371600" lvl="2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3pPr>
            <a:lvl4pPr marL="1828800" lvl="3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/>
            </a:lvl4pPr>
            <a:lvl5pPr marL="2286000" lvl="4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/>
            </a:lvl5pPr>
            <a:lvl6pPr marL="2743200" lvl="5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6pPr>
            <a:lvl7pPr marL="3200400" lvl="6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7pPr>
            <a:lvl8pPr marL="3657600" lvl="7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8pPr>
            <a:lvl9pPr marL="4114800" lvl="8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9pPr>
          </a:lstStyle>
          <a:p>
            <a:endParaRPr/>
          </a:p>
        </p:txBody>
      </p:sp>
      <p:sp>
        <p:nvSpPr>
          <p:cNvPr id="82" name="Google Shape;82;p18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9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9"/>
          <p:cNvSpPr txBox="1">
            <a:spLocks noGrp="1"/>
          </p:cNvSpPr>
          <p:nvPr>
            <p:ph type="body" idx="1"/>
          </p:nvPr>
        </p:nvSpPr>
        <p:spPr>
          <a:xfrm>
            <a:off x="228600" y="767556"/>
            <a:ext cx="2020094" cy="319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>
            <a:lvl1pPr marL="457200" lvl="0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1pPr>
            <a:lvl2pPr marL="914400" lvl="1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 b="1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 b="1"/>
            </a:lvl3pPr>
            <a:lvl4pPr marL="1828800" lvl="3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4pPr>
            <a:lvl5pPr marL="2286000" lvl="4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5pPr>
            <a:lvl6pPr marL="2743200" lvl="5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6pPr>
            <a:lvl7pPr marL="3200400" lvl="6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7pPr>
            <a:lvl8pPr marL="3657600" lvl="7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8pPr>
            <a:lvl9pPr marL="4114800" lvl="8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9pPr>
          </a:lstStyle>
          <a:p>
            <a:endParaRPr/>
          </a:p>
        </p:txBody>
      </p:sp>
      <p:sp>
        <p:nvSpPr>
          <p:cNvPr id="88" name="Google Shape;88;p19"/>
          <p:cNvSpPr txBox="1">
            <a:spLocks noGrp="1"/>
          </p:cNvSpPr>
          <p:nvPr>
            <p:ph type="body" idx="2"/>
          </p:nvPr>
        </p:nvSpPr>
        <p:spPr>
          <a:xfrm>
            <a:off x="228600" y="1087438"/>
            <a:ext cx="2020094" cy="1975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1pPr>
            <a:lvl2pPr marL="914400" lvl="1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2pPr>
            <a:lvl3pPr marL="1371600" lvl="2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marL="1828800" lvl="3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–"/>
              <a:defRPr sz="800"/>
            </a:lvl4pPr>
            <a:lvl5pPr marL="2286000" lvl="4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»"/>
              <a:defRPr sz="800"/>
            </a:lvl5pPr>
            <a:lvl6pPr marL="2743200" lvl="5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6pPr>
            <a:lvl7pPr marL="3200400" lvl="6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7pPr>
            <a:lvl8pPr marL="3657600" lvl="7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8pPr>
            <a:lvl9pPr marL="4114800" lvl="8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9pPr>
          </a:lstStyle>
          <a:p>
            <a:endParaRPr/>
          </a:p>
        </p:txBody>
      </p:sp>
      <p:sp>
        <p:nvSpPr>
          <p:cNvPr id="89" name="Google Shape;89;p19"/>
          <p:cNvSpPr txBox="1">
            <a:spLocks noGrp="1"/>
          </p:cNvSpPr>
          <p:nvPr>
            <p:ph type="body" idx="3"/>
          </p:nvPr>
        </p:nvSpPr>
        <p:spPr>
          <a:xfrm>
            <a:off x="2322513" y="767556"/>
            <a:ext cx="2020888" cy="319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>
            <a:lvl1pPr marL="457200" lvl="0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1pPr>
            <a:lvl2pPr marL="914400" lvl="1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 b="1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 b="1"/>
            </a:lvl3pPr>
            <a:lvl4pPr marL="1828800" lvl="3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4pPr>
            <a:lvl5pPr marL="2286000" lvl="4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5pPr>
            <a:lvl6pPr marL="2743200" lvl="5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6pPr>
            <a:lvl7pPr marL="3200400" lvl="6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7pPr>
            <a:lvl8pPr marL="3657600" lvl="7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8pPr>
            <a:lvl9pPr marL="4114800" lvl="8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9pPr>
          </a:lstStyle>
          <a:p>
            <a:endParaRPr/>
          </a:p>
        </p:txBody>
      </p:sp>
      <p:sp>
        <p:nvSpPr>
          <p:cNvPr id="90" name="Google Shape;90;p19"/>
          <p:cNvSpPr txBox="1">
            <a:spLocks noGrp="1"/>
          </p:cNvSpPr>
          <p:nvPr>
            <p:ph type="body" idx="4"/>
          </p:nvPr>
        </p:nvSpPr>
        <p:spPr>
          <a:xfrm>
            <a:off x="2322513" y="1087438"/>
            <a:ext cx="2020888" cy="1975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1pPr>
            <a:lvl2pPr marL="914400" lvl="1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2pPr>
            <a:lvl3pPr marL="1371600" lvl="2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marL="1828800" lvl="3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–"/>
              <a:defRPr sz="800"/>
            </a:lvl4pPr>
            <a:lvl5pPr marL="2286000" lvl="4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»"/>
              <a:defRPr sz="800"/>
            </a:lvl5pPr>
            <a:lvl6pPr marL="2743200" lvl="5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6pPr>
            <a:lvl7pPr marL="3200400" lvl="6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7pPr>
            <a:lvl8pPr marL="3657600" lvl="7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8pPr>
            <a:lvl9pPr marL="4114800" lvl="8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9pPr>
          </a:lstStyle>
          <a:p>
            <a:endParaRPr/>
          </a:p>
        </p:txBody>
      </p:sp>
      <p:sp>
        <p:nvSpPr>
          <p:cNvPr id="91" name="Google Shape;91;p19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9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9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20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20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20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>
            <a:spLocks noGrp="1"/>
          </p:cNvSpPr>
          <p:nvPr>
            <p:ph type="title"/>
          </p:nvPr>
        </p:nvSpPr>
        <p:spPr>
          <a:xfrm>
            <a:off x="228600" y="136525"/>
            <a:ext cx="1504157" cy="581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sz="1000" b="1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21"/>
          <p:cNvSpPr txBox="1">
            <a:spLocks noGrp="1"/>
          </p:cNvSpPr>
          <p:nvPr>
            <p:ph type="body" idx="1"/>
          </p:nvPr>
        </p:nvSpPr>
        <p:spPr>
          <a:xfrm>
            <a:off x="1787525" y="136525"/>
            <a:ext cx="2555875" cy="2926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330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marL="914400" lvl="1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sz="1400"/>
            </a:lvl2pPr>
            <a:lvl3pPr marL="1371600" lvl="2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3pPr>
            <a:lvl4pPr marL="1828800" lvl="3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4pPr>
            <a:lvl5pPr marL="2286000" lvl="4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»"/>
              <a:defRPr sz="1000"/>
            </a:lvl5pPr>
            <a:lvl6pPr marL="2743200" lvl="5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6pPr>
            <a:lvl7pPr marL="3200400" lvl="6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7pPr>
            <a:lvl8pPr marL="3657600" lvl="7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8pPr>
            <a:lvl9pPr marL="4114800" lvl="8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9pPr>
          </a:lstStyle>
          <a:p>
            <a:endParaRPr/>
          </a:p>
        </p:txBody>
      </p:sp>
      <p:sp>
        <p:nvSpPr>
          <p:cNvPr id="102" name="Google Shape;102;p21"/>
          <p:cNvSpPr txBox="1">
            <a:spLocks noGrp="1"/>
          </p:cNvSpPr>
          <p:nvPr>
            <p:ph type="body" idx="2"/>
          </p:nvPr>
        </p:nvSpPr>
        <p:spPr>
          <a:xfrm>
            <a:off x="228600" y="717550"/>
            <a:ext cx="1504157" cy="2345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1pPr>
            <a:lvl2pPr marL="914400" lvl="1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2pPr>
            <a:lvl3pPr marL="1371600" lvl="2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3pPr>
            <a:lvl4pPr marL="1828800" lvl="3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4pPr>
            <a:lvl5pPr marL="2286000" lvl="4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5pPr>
            <a:lvl6pPr marL="2743200" lvl="5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6pPr>
            <a:lvl7pPr marL="3200400" lvl="6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7pPr>
            <a:lvl8pPr marL="3657600" lvl="7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8pPr>
            <a:lvl9pPr marL="4114800" lvl="8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9pPr>
          </a:lstStyle>
          <a:p>
            <a:endParaRPr/>
          </a:p>
        </p:txBody>
      </p:sp>
      <p:sp>
        <p:nvSpPr>
          <p:cNvPr id="103" name="Google Shape;103;p21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21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21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>
            <a:spLocks noGrp="1"/>
          </p:cNvSpPr>
          <p:nvPr>
            <p:ph type="title"/>
          </p:nvPr>
        </p:nvSpPr>
        <p:spPr>
          <a:xfrm>
            <a:off x="896144" y="2400300"/>
            <a:ext cx="2743200" cy="283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sz="1000" b="1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22"/>
          <p:cNvSpPr>
            <a:spLocks noGrp="1"/>
          </p:cNvSpPr>
          <p:nvPr>
            <p:ph type="pic" idx="2"/>
          </p:nvPr>
        </p:nvSpPr>
        <p:spPr>
          <a:xfrm>
            <a:off x="896144" y="306388"/>
            <a:ext cx="2743200" cy="2057400"/>
          </a:xfrm>
          <a:prstGeom prst="rect">
            <a:avLst/>
          </a:prstGeom>
          <a:noFill/>
          <a:ln>
            <a:noFill/>
          </a:ln>
        </p:spPr>
      </p:sp>
      <p:sp>
        <p:nvSpPr>
          <p:cNvPr id="109" name="Google Shape;109;p22"/>
          <p:cNvSpPr txBox="1">
            <a:spLocks noGrp="1"/>
          </p:cNvSpPr>
          <p:nvPr>
            <p:ph type="body" idx="1"/>
          </p:nvPr>
        </p:nvSpPr>
        <p:spPr>
          <a:xfrm>
            <a:off x="896144" y="2683669"/>
            <a:ext cx="2743200" cy="402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1pPr>
            <a:lvl2pPr marL="914400" lvl="1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2pPr>
            <a:lvl3pPr marL="1371600" lvl="2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3pPr>
            <a:lvl4pPr marL="1828800" lvl="3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4pPr>
            <a:lvl5pPr marL="2286000" lvl="4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5pPr>
            <a:lvl6pPr marL="2743200" lvl="5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6pPr>
            <a:lvl7pPr marL="3200400" lvl="6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7pPr>
            <a:lvl8pPr marL="3657600" lvl="7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8pPr>
            <a:lvl9pPr marL="4114800" lvl="8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9pPr>
          </a:lstStyle>
          <a:p>
            <a:endParaRPr/>
          </a:p>
        </p:txBody>
      </p:sp>
      <p:sp>
        <p:nvSpPr>
          <p:cNvPr id="110" name="Google Shape;110;p22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2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2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23"/>
          <p:cNvSpPr txBox="1">
            <a:spLocks noGrp="1"/>
          </p:cNvSpPr>
          <p:nvPr>
            <p:ph type="body" idx="1"/>
          </p:nvPr>
        </p:nvSpPr>
        <p:spPr>
          <a:xfrm rot="5400000">
            <a:off x="1154509" y="-125809"/>
            <a:ext cx="2262982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marL="914400" lvl="1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marL="1371600" lvl="2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marL="1828800" lvl="3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marL="2286000" lvl="4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marL="2743200" lvl="5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3200400" lvl="6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3657600" lvl="7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4114800" lvl="8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116" name="Google Shape;116;p23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3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3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>
            <a:spLocks noGrp="1"/>
          </p:cNvSpPr>
          <p:nvPr>
            <p:ph type="title"/>
          </p:nvPr>
        </p:nvSpPr>
        <p:spPr>
          <a:xfrm rot="5400000">
            <a:off x="2366169" y="1085850"/>
            <a:ext cx="2925763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4"/>
          <p:cNvSpPr txBox="1">
            <a:spLocks noGrp="1"/>
          </p:cNvSpPr>
          <p:nvPr>
            <p:ph type="body" idx="1"/>
          </p:nvPr>
        </p:nvSpPr>
        <p:spPr>
          <a:xfrm rot="5400000">
            <a:off x="270669" y="95250"/>
            <a:ext cx="2925763" cy="300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marL="914400" lvl="1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marL="1371600" lvl="2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marL="1828800" lvl="3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marL="2286000" lvl="4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marL="2743200" lvl="5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3200400" lvl="6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3657600" lvl="7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4114800" lvl="8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122" name="Google Shape;122;p24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4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4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 spd="slow">
    <p:push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 sz="2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228600" y="800100"/>
            <a:ext cx="4114800" cy="2262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marR="0" lvl="0" indent="-3302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048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–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»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700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transition spd="slow">
    <p:push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21.pn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26.png"/><Relationship Id="rId4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9" name="Google Shape;129;p25"/>
          <p:cNvCxnSpPr/>
          <p:nvPr/>
        </p:nvCxnSpPr>
        <p:spPr>
          <a:xfrm>
            <a:off x="284100" y="366713"/>
            <a:ext cx="8575800" cy="0"/>
          </a:xfrm>
          <a:prstGeom prst="straightConnector1">
            <a:avLst/>
          </a:prstGeom>
          <a:noFill/>
          <a:ln w="19050" cap="rnd" cmpd="sng">
            <a:solidFill>
              <a:srgbClr val="FFFFFF">
                <a:alpha val="80000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0" name="Google Shape;130;p25"/>
          <p:cNvSpPr txBox="1"/>
          <p:nvPr/>
        </p:nvSpPr>
        <p:spPr>
          <a:xfrm>
            <a:off x="294375" y="809150"/>
            <a:ext cx="6325800" cy="18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6000">
                <a:solidFill>
                  <a:srgbClr val="2D4EFF"/>
                </a:solidFill>
                <a:latin typeface="Oswald"/>
                <a:ea typeface="Oswald"/>
                <a:cs typeface="Oswald"/>
                <a:sym typeface="Oswald"/>
              </a:rPr>
              <a:t>Презентация проекта авиакомпании</a:t>
            </a:r>
            <a:endParaRPr sz="700">
              <a:solidFill>
                <a:srgbClr val="2D4E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31" name="Google Shape;131;p25"/>
          <p:cNvSpPr txBox="1"/>
          <p:nvPr/>
        </p:nvSpPr>
        <p:spPr>
          <a:xfrm>
            <a:off x="294369" y="93620"/>
            <a:ext cx="6039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grpSp>
        <p:nvGrpSpPr>
          <p:cNvPr id="132" name="Google Shape;132;p25"/>
          <p:cNvGrpSpPr/>
          <p:nvPr/>
        </p:nvGrpSpPr>
        <p:grpSpPr>
          <a:xfrm rot="1573467">
            <a:off x="6932535" y="434314"/>
            <a:ext cx="2295832" cy="2560390"/>
            <a:chOff x="13498268" y="4706175"/>
            <a:chExt cx="5704257" cy="6347475"/>
          </a:xfrm>
        </p:grpSpPr>
        <p:sp>
          <p:nvSpPr>
            <p:cNvPr id="133" name="Google Shape;133;p25"/>
            <p:cNvSpPr/>
            <p:nvPr/>
          </p:nvSpPr>
          <p:spPr>
            <a:xfrm>
              <a:off x="17050625" y="8901750"/>
              <a:ext cx="2151900" cy="2151900"/>
            </a:xfrm>
            <a:prstGeom prst="ellipse">
              <a:avLst/>
            </a:prstGeom>
            <a:solidFill>
              <a:srgbClr val="2D4EFF"/>
            </a:solidFill>
            <a:ln w="9525" cap="flat" cmpd="sng">
              <a:solidFill>
                <a:srgbClr val="2D4E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Google Shape;134;p25"/>
            <p:cNvSpPr/>
            <p:nvPr/>
          </p:nvSpPr>
          <p:spPr>
            <a:xfrm>
              <a:off x="14272275" y="8284500"/>
              <a:ext cx="906600" cy="906600"/>
            </a:xfrm>
            <a:prstGeom prst="ellipse">
              <a:avLst/>
            </a:prstGeom>
            <a:solidFill>
              <a:srgbClr val="2D4EFF"/>
            </a:solidFill>
            <a:ln w="9525" cap="flat" cmpd="sng">
              <a:solidFill>
                <a:srgbClr val="2D4E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Google Shape;135;p25"/>
            <p:cNvSpPr/>
            <p:nvPr/>
          </p:nvSpPr>
          <p:spPr>
            <a:xfrm>
              <a:off x="16602093" y="6143775"/>
              <a:ext cx="415500" cy="415500"/>
            </a:xfrm>
            <a:prstGeom prst="ellipse">
              <a:avLst/>
            </a:prstGeom>
            <a:solidFill>
              <a:srgbClr val="2D4EFF"/>
            </a:solidFill>
            <a:ln w="9525" cap="flat" cmpd="sng">
              <a:solidFill>
                <a:srgbClr val="2D4E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" name="Google Shape;136;p25"/>
            <p:cNvSpPr/>
            <p:nvPr/>
          </p:nvSpPr>
          <p:spPr>
            <a:xfrm>
              <a:off x="15288575" y="9743825"/>
              <a:ext cx="906600" cy="906600"/>
            </a:xfrm>
            <a:prstGeom prst="ellipse">
              <a:avLst/>
            </a:prstGeom>
            <a:solidFill>
              <a:srgbClr val="2D4EFF"/>
            </a:solidFill>
            <a:ln w="9525" cap="flat" cmpd="sng">
              <a:solidFill>
                <a:srgbClr val="2D4E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" name="Google Shape;137;p25"/>
            <p:cNvSpPr/>
            <p:nvPr/>
          </p:nvSpPr>
          <p:spPr>
            <a:xfrm>
              <a:off x="13498268" y="9419500"/>
              <a:ext cx="415500" cy="415500"/>
            </a:xfrm>
            <a:prstGeom prst="ellipse">
              <a:avLst/>
            </a:prstGeom>
            <a:solidFill>
              <a:srgbClr val="2D4EFF"/>
            </a:solidFill>
            <a:ln w="9525" cap="flat" cmpd="sng">
              <a:solidFill>
                <a:srgbClr val="2D4E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Google Shape;138;p25"/>
            <p:cNvSpPr/>
            <p:nvPr/>
          </p:nvSpPr>
          <p:spPr>
            <a:xfrm>
              <a:off x="16111000" y="7962175"/>
              <a:ext cx="642600" cy="642600"/>
            </a:xfrm>
            <a:prstGeom prst="ellipse">
              <a:avLst/>
            </a:prstGeom>
            <a:solidFill>
              <a:srgbClr val="2D4EFF"/>
            </a:solidFill>
            <a:ln w="9525" cap="flat" cmpd="sng">
              <a:solidFill>
                <a:srgbClr val="2D4E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Google Shape;139;p25"/>
            <p:cNvSpPr/>
            <p:nvPr/>
          </p:nvSpPr>
          <p:spPr>
            <a:xfrm>
              <a:off x="17946900" y="7516500"/>
              <a:ext cx="642600" cy="642600"/>
            </a:xfrm>
            <a:prstGeom prst="ellipse">
              <a:avLst/>
            </a:prstGeom>
            <a:solidFill>
              <a:srgbClr val="2D4EFF"/>
            </a:solidFill>
            <a:ln w="9525" cap="flat" cmpd="sng">
              <a:solidFill>
                <a:srgbClr val="2D4E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140;p25"/>
            <p:cNvSpPr/>
            <p:nvPr/>
          </p:nvSpPr>
          <p:spPr>
            <a:xfrm>
              <a:off x="17341650" y="4706175"/>
              <a:ext cx="1853100" cy="1853100"/>
            </a:xfrm>
            <a:prstGeom prst="ellipse">
              <a:avLst/>
            </a:prstGeom>
            <a:solidFill>
              <a:srgbClr val="2D4EFF"/>
            </a:solidFill>
            <a:ln w="9525" cap="flat" cmpd="sng">
              <a:solidFill>
                <a:srgbClr val="2D4E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1" name="Google Shape;141;p25"/>
          <p:cNvGrpSpPr/>
          <p:nvPr/>
        </p:nvGrpSpPr>
        <p:grpSpPr>
          <a:xfrm rot="3764266">
            <a:off x="7389622" y="2606687"/>
            <a:ext cx="2295706" cy="2560250"/>
            <a:chOff x="13498268" y="4706175"/>
            <a:chExt cx="5704257" cy="6347475"/>
          </a:xfrm>
        </p:grpSpPr>
        <p:sp>
          <p:nvSpPr>
            <p:cNvPr id="142" name="Google Shape;142;p25"/>
            <p:cNvSpPr/>
            <p:nvPr/>
          </p:nvSpPr>
          <p:spPr>
            <a:xfrm>
              <a:off x="17050625" y="8901750"/>
              <a:ext cx="2151900" cy="2151900"/>
            </a:xfrm>
            <a:prstGeom prst="ellipse">
              <a:avLst/>
            </a:prstGeom>
            <a:solidFill>
              <a:srgbClr val="2D4EFF"/>
            </a:solidFill>
            <a:ln w="9525" cap="flat" cmpd="sng">
              <a:solidFill>
                <a:srgbClr val="2D4E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" name="Google Shape;143;p25"/>
            <p:cNvSpPr/>
            <p:nvPr/>
          </p:nvSpPr>
          <p:spPr>
            <a:xfrm>
              <a:off x="14272275" y="8284500"/>
              <a:ext cx="906600" cy="906600"/>
            </a:xfrm>
            <a:prstGeom prst="ellipse">
              <a:avLst/>
            </a:prstGeom>
            <a:solidFill>
              <a:srgbClr val="2D4EFF"/>
            </a:solidFill>
            <a:ln w="9525" cap="flat" cmpd="sng">
              <a:solidFill>
                <a:srgbClr val="2D4E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" name="Google Shape;144;p25"/>
            <p:cNvSpPr/>
            <p:nvPr/>
          </p:nvSpPr>
          <p:spPr>
            <a:xfrm>
              <a:off x="16602093" y="6143775"/>
              <a:ext cx="415500" cy="415500"/>
            </a:xfrm>
            <a:prstGeom prst="ellipse">
              <a:avLst/>
            </a:prstGeom>
            <a:solidFill>
              <a:srgbClr val="2D4EFF"/>
            </a:solidFill>
            <a:ln w="9525" cap="flat" cmpd="sng">
              <a:solidFill>
                <a:srgbClr val="2D4E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" name="Google Shape;145;p25"/>
            <p:cNvSpPr/>
            <p:nvPr/>
          </p:nvSpPr>
          <p:spPr>
            <a:xfrm>
              <a:off x="15288575" y="9743825"/>
              <a:ext cx="906600" cy="906600"/>
            </a:xfrm>
            <a:prstGeom prst="ellipse">
              <a:avLst/>
            </a:prstGeom>
            <a:solidFill>
              <a:srgbClr val="2D4EFF"/>
            </a:solidFill>
            <a:ln w="9525" cap="flat" cmpd="sng">
              <a:solidFill>
                <a:srgbClr val="2D4E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" name="Google Shape;146;p25"/>
            <p:cNvSpPr/>
            <p:nvPr/>
          </p:nvSpPr>
          <p:spPr>
            <a:xfrm>
              <a:off x="13498268" y="9419500"/>
              <a:ext cx="415500" cy="415500"/>
            </a:xfrm>
            <a:prstGeom prst="ellipse">
              <a:avLst/>
            </a:prstGeom>
            <a:solidFill>
              <a:srgbClr val="2D4EFF"/>
            </a:solidFill>
            <a:ln w="9525" cap="flat" cmpd="sng">
              <a:solidFill>
                <a:srgbClr val="2D4E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" name="Google Shape;147;p25"/>
            <p:cNvSpPr/>
            <p:nvPr/>
          </p:nvSpPr>
          <p:spPr>
            <a:xfrm>
              <a:off x="16111000" y="7962175"/>
              <a:ext cx="642600" cy="642600"/>
            </a:xfrm>
            <a:prstGeom prst="ellipse">
              <a:avLst/>
            </a:prstGeom>
            <a:solidFill>
              <a:srgbClr val="2D4EFF"/>
            </a:solidFill>
            <a:ln w="9525" cap="flat" cmpd="sng">
              <a:solidFill>
                <a:srgbClr val="2D4E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" name="Google Shape;148;p25"/>
            <p:cNvSpPr/>
            <p:nvPr/>
          </p:nvSpPr>
          <p:spPr>
            <a:xfrm>
              <a:off x="17946900" y="7516500"/>
              <a:ext cx="642600" cy="642600"/>
            </a:xfrm>
            <a:prstGeom prst="ellipse">
              <a:avLst/>
            </a:prstGeom>
            <a:solidFill>
              <a:srgbClr val="2D4EFF"/>
            </a:solidFill>
            <a:ln w="9525" cap="flat" cmpd="sng">
              <a:solidFill>
                <a:srgbClr val="2D4E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" name="Google Shape;149;p25"/>
            <p:cNvSpPr/>
            <p:nvPr/>
          </p:nvSpPr>
          <p:spPr>
            <a:xfrm>
              <a:off x="17341650" y="4706175"/>
              <a:ext cx="1853100" cy="1853100"/>
            </a:xfrm>
            <a:prstGeom prst="ellipse">
              <a:avLst/>
            </a:prstGeom>
            <a:solidFill>
              <a:srgbClr val="2D4EFF"/>
            </a:solidFill>
            <a:ln w="9525" cap="flat" cmpd="sng">
              <a:solidFill>
                <a:srgbClr val="2D4E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0" name="Google Shape;150;p25"/>
          <p:cNvSpPr/>
          <p:nvPr/>
        </p:nvSpPr>
        <p:spPr>
          <a:xfrm>
            <a:off x="8988338" y="2766275"/>
            <a:ext cx="603900" cy="603900"/>
          </a:xfrm>
          <a:prstGeom prst="ellipse">
            <a:avLst/>
          </a:prstGeom>
          <a:solidFill>
            <a:srgbClr val="2D4EFF"/>
          </a:solidFill>
          <a:ln w="9525" cap="flat" cmpd="sng">
            <a:solidFill>
              <a:srgbClr val="2D4E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25"/>
          <p:cNvSpPr txBox="1"/>
          <p:nvPr/>
        </p:nvSpPr>
        <p:spPr>
          <a:xfrm>
            <a:off x="294378" y="4168875"/>
            <a:ext cx="3944400" cy="3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45725" rIns="45725" bIns="457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latin typeface="Calibri"/>
                <a:ea typeface="Calibri"/>
                <a:cs typeface="Calibri"/>
                <a:sym typeface="Calibri"/>
              </a:rPr>
              <a:t>Выполнено: Нургалеевой 21веб-1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25"/>
          <p:cNvSpPr txBox="1"/>
          <p:nvPr/>
        </p:nvSpPr>
        <p:spPr>
          <a:xfrm>
            <a:off x="284107" y="3417800"/>
            <a:ext cx="4868400" cy="31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45725" rIns="45725" bIns="457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latin typeface="Calibri"/>
                <a:ea typeface="Calibri"/>
                <a:cs typeface="Calibri"/>
                <a:sym typeface="Calibri"/>
              </a:rPr>
              <a:t>Предмет: МДК 05.02. Разработка кода информационных систем 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25"/>
          <p:cNvSpPr txBox="1"/>
          <p:nvPr/>
        </p:nvSpPr>
        <p:spPr>
          <a:xfrm>
            <a:off x="284107" y="2878175"/>
            <a:ext cx="4868400" cy="31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45725" rIns="45725" bIns="457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latin typeface="Calibri"/>
                <a:ea typeface="Calibri"/>
                <a:cs typeface="Calibri"/>
                <a:sym typeface="Calibri"/>
              </a:rPr>
              <a:t>Тема: презентация программного продукта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DAF8"/>
        </a:solidFill>
        <a:effectLst/>
      </p:bgPr>
    </p:bg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4"/>
          <p:cNvSpPr/>
          <p:nvPr/>
        </p:nvSpPr>
        <p:spPr>
          <a:xfrm rot="4504963">
            <a:off x="-382139" y="4852387"/>
            <a:ext cx="861225" cy="861225"/>
          </a:xfrm>
          <a:prstGeom prst="ellipse">
            <a:avLst/>
          </a:prstGeom>
          <a:solidFill>
            <a:srgbClr val="2D4EFF"/>
          </a:solidFill>
          <a:ln w="9525" cap="flat" cmpd="sng">
            <a:solidFill>
              <a:srgbClr val="2D4E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" name="Google Shape;281;p34"/>
          <p:cNvSpPr/>
          <p:nvPr/>
        </p:nvSpPr>
        <p:spPr>
          <a:xfrm rot="4504848">
            <a:off x="1622334" y="-396910"/>
            <a:ext cx="453280" cy="453280"/>
          </a:xfrm>
          <a:prstGeom prst="ellipse">
            <a:avLst/>
          </a:prstGeom>
          <a:solidFill>
            <a:srgbClr val="2D4EFF"/>
          </a:solidFill>
          <a:ln w="9525" cap="flat" cmpd="sng">
            <a:solidFill>
              <a:srgbClr val="2D4E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34"/>
          <p:cNvSpPr/>
          <p:nvPr/>
        </p:nvSpPr>
        <p:spPr>
          <a:xfrm rot="4502518">
            <a:off x="8873738" y="509669"/>
            <a:ext cx="208050" cy="208050"/>
          </a:xfrm>
          <a:prstGeom prst="ellipse">
            <a:avLst/>
          </a:prstGeom>
          <a:solidFill>
            <a:srgbClr val="2D4EFF"/>
          </a:solidFill>
          <a:ln w="9525" cap="flat" cmpd="sng">
            <a:solidFill>
              <a:srgbClr val="2D4E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3" name="Google Shape;283;p34"/>
          <p:cNvSpPr/>
          <p:nvPr/>
        </p:nvSpPr>
        <p:spPr>
          <a:xfrm rot="4502518">
            <a:off x="1471273" y="5081058"/>
            <a:ext cx="208050" cy="208050"/>
          </a:xfrm>
          <a:prstGeom prst="ellipse">
            <a:avLst/>
          </a:prstGeom>
          <a:solidFill>
            <a:srgbClr val="2D4EFF"/>
          </a:solidFill>
          <a:ln w="9525" cap="flat" cmpd="sng">
            <a:solidFill>
              <a:srgbClr val="2D4E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4" name="Google Shape;284;p34"/>
          <p:cNvSpPr/>
          <p:nvPr/>
        </p:nvSpPr>
        <p:spPr>
          <a:xfrm rot="4504115">
            <a:off x="3697793" y="5024405"/>
            <a:ext cx="321350" cy="321350"/>
          </a:xfrm>
          <a:prstGeom prst="ellipse">
            <a:avLst/>
          </a:prstGeom>
          <a:solidFill>
            <a:srgbClr val="2D4EFF"/>
          </a:solidFill>
          <a:ln w="9525" cap="flat" cmpd="sng">
            <a:solidFill>
              <a:srgbClr val="2D4E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" name="Google Shape;285;p34"/>
          <p:cNvSpPr/>
          <p:nvPr/>
        </p:nvSpPr>
        <p:spPr>
          <a:xfrm rot="4504115">
            <a:off x="5972892" y="-250251"/>
            <a:ext cx="321350" cy="321350"/>
          </a:xfrm>
          <a:prstGeom prst="ellipse">
            <a:avLst/>
          </a:prstGeom>
          <a:solidFill>
            <a:srgbClr val="2D4EFF"/>
          </a:solidFill>
          <a:ln w="9525" cap="flat" cmpd="sng">
            <a:solidFill>
              <a:srgbClr val="2D4E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6" name="Google Shape;286;p34"/>
          <p:cNvSpPr/>
          <p:nvPr/>
        </p:nvSpPr>
        <p:spPr>
          <a:xfrm rot="4503476">
            <a:off x="8908680" y="976609"/>
            <a:ext cx="520086" cy="520086"/>
          </a:xfrm>
          <a:prstGeom prst="ellipse">
            <a:avLst/>
          </a:prstGeom>
          <a:solidFill>
            <a:srgbClr val="2D4EFF"/>
          </a:solidFill>
          <a:ln w="9525" cap="flat" cmpd="sng">
            <a:solidFill>
              <a:srgbClr val="2D4E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7" name="Google Shape;287;p34"/>
          <p:cNvSpPr txBox="1"/>
          <p:nvPr/>
        </p:nvSpPr>
        <p:spPr>
          <a:xfrm>
            <a:off x="294375" y="93625"/>
            <a:ext cx="31092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2D4EFF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Табло рейсов и Информация</a:t>
            </a:r>
            <a:endParaRPr>
              <a:solidFill>
                <a:srgbClr val="2D4EFF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</p:txBody>
      </p:sp>
      <p:sp>
        <p:nvSpPr>
          <p:cNvPr id="288" name="Google Shape;288;p34"/>
          <p:cNvSpPr/>
          <p:nvPr/>
        </p:nvSpPr>
        <p:spPr>
          <a:xfrm rot="4504115">
            <a:off x="7979321" y="-721519"/>
            <a:ext cx="926793" cy="926793"/>
          </a:xfrm>
          <a:prstGeom prst="ellipse">
            <a:avLst/>
          </a:prstGeom>
          <a:solidFill>
            <a:srgbClr val="2D4EFF"/>
          </a:solidFill>
          <a:ln w="9525" cap="flat" cmpd="sng">
            <a:solidFill>
              <a:srgbClr val="2D4E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" name="Google Shape;289;p34"/>
          <p:cNvSpPr txBox="1"/>
          <p:nvPr/>
        </p:nvSpPr>
        <p:spPr>
          <a:xfrm>
            <a:off x="5024200" y="278800"/>
            <a:ext cx="3458400" cy="15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Перейдя на страницу табло, пользователь может просмотреть рейсы с их статусами за вчера, сегодня и завтра.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" name="Google Shape;290;p34"/>
          <p:cNvSpPr txBox="1"/>
          <p:nvPr/>
        </p:nvSpPr>
        <p:spPr>
          <a:xfrm>
            <a:off x="294375" y="3983775"/>
            <a:ext cx="4561800" cy="10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Страница информации содержит ссылки на информацию о компании, правилах и прочем.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1" name="Google Shape;29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461425"/>
            <a:ext cx="4540563" cy="3369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57075" y="1873600"/>
            <a:ext cx="3983024" cy="2956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DAF8"/>
        </a:solidFill>
        <a:effectLst/>
      </p:bgPr>
    </p:bg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5"/>
          <p:cNvSpPr/>
          <p:nvPr/>
        </p:nvSpPr>
        <p:spPr>
          <a:xfrm rot="4504963">
            <a:off x="-382139" y="4852387"/>
            <a:ext cx="861225" cy="861225"/>
          </a:xfrm>
          <a:prstGeom prst="ellipse">
            <a:avLst/>
          </a:prstGeom>
          <a:solidFill>
            <a:srgbClr val="2D4EFF"/>
          </a:solidFill>
          <a:ln w="9525" cap="flat" cmpd="sng">
            <a:solidFill>
              <a:srgbClr val="2D4E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" name="Google Shape;298;p35"/>
          <p:cNvSpPr/>
          <p:nvPr/>
        </p:nvSpPr>
        <p:spPr>
          <a:xfrm rot="4504848">
            <a:off x="1622334" y="-396910"/>
            <a:ext cx="453280" cy="453280"/>
          </a:xfrm>
          <a:prstGeom prst="ellipse">
            <a:avLst/>
          </a:prstGeom>
          <a:solidFill>
            <a:srgbClr val="2D4EFF"/>
          </a:solidFill>
          <a:ln w="9525" cap="flat" cmpd="sng">
            <a:solidFill>
              <a:srgbClr val="2D4E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9" name="Google Shape;299;p35"/>
          <p:cNvSpPr/>
          <p:nvPr/>
        </p:nvSpPr>
        <p:spPr>
          <a:xfrm rot="4502518">
            <a:off x="8873738" y="509669"/>
            <a:ext cx="208050" cy="208050"/>
          </a:xfrm>
          <a:prstGeom prst="ellipse">
            <a:avLst/>
          </a:prstGeom>
          <a:solidFill>
            <a:srgbClr val="2D4EFF"/>
          </a:solidFill>
          <a:ln w="9525" cap="flat" cmpd="sng">
            <a:solidFill>
              <a:srgbClr val="2D4E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0" name="Google Shape;300;p35"/>
          <p:cNvSpPr/>
          <p:nvPr/>
        </p:nvSpPr>
        <p:spPr>
          <a:xfrm rot="4502518">
            <a:off x="1471273" y="5081058"/>
            <a:ext cx="208050" cy="208050"/>
          </a:xfrm>
          <a:prstGeom prst="ellipse">
            <a:avLst/>
          </a:prstGeom>
          <a:solidFill>
            <a:srgbClr val="2D4EFF"/>
          </a:solidFill>
          <a:ln w="9525" cap="flat" cmpd="sng">
            <a:solidFill>
              <a:srgbClr val="2D4E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1" name="Google Shape;301;p35"/>
          <p:cNvSpPr/>
          <p:nvPr/>
        </p:nvSpPr>
        <p:spPr>
          <a:xfrm rot="4504115">
            <a:off x="3697793" y="5024405"/>
            <a:ext cx="321350" cy="321350"/>
          </a:xfrm>
          <a:prstGeom prst="ellipse">
            <a:avLst/>
          </a:prstGeom>
          <a:solidFill>
            <a:srgbClr val="2D4EFF"/>
          </a:solidFill>
          <a:ln w="9525" cap="flat" cmpd="sng">
            <a:solidFill>
              <a:srgbClr val="2D4E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" name="Google Shape;302;p35"/>
          <p:cNvSpPr/>
          <p:nvPr/>
        </p:nvSpPr>
        <p:spPr>
          <a:xfrm rot="4504115">
            <a:off x="5972892" y="-250251"/>
            <a:ext cx="321350" cy="321350"/>
          </a:xfrm>
          <a:prstGeom prst="ellipse">
            <a:avLst/>
          </a:prstGeom>
          <a:solidFill>
            <a:srgbClr val="2D4EFF"/>
          </a:solidFill>
          <a:ln w="9525" cap="flat" cmpd="sng">
            <a:solidFill>
              <a:srgbClr val="2D4E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3" name="Google Shape;303;p35"/>
          <p:cNvSpPr/>
          <p:nvPr/>
        </p:nvSpPr>
        <p:spPr>
          <a:xfrm rot="4503476">
            <a:off x="8908680" y="976609"/>
            <a:ext cx="520086" cy="520086"/>
          </a:xfrm>
          <a:prstGeom prst="ellipse">
            <a:avLst/>
          </a:prstGeom>
          <a:solidFill>
            <a:srgbClr val="2D4EFF"/>
          </a:solidFill>
          <a:ln w="9525" cap="flat" cmpd="sng">
            <a:solidFill>
              <a:srgbClr val="2D4E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4" name="Google Shape;304;p35"/>
          <p:cNvSpPr txBox="1"/>
          <p:nvPr/>
        </p:nvSpPr>
        <p:spPr>
          <a:xfrm>
            <a:off x="294375" y="93625"/>
            <a:ext cx="31092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2D4EFF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Помощь</a:t>
            </a:r>
            <a:endParaRPr>
              <a:solidFill>
                <a:srgbClr val="2D4EFF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</p:txBody>
      </p:sp>
      <p:sp>
        <p:nvSpPr>
          <p:cNvPr id="305" name="Google Shape;305;p35"/>
          <p:cNvSpPr/>
          <p:nvPr/>
        </p:nvSpPr>
        <p:spPr>
          <a:xfrm rot="4504115">
            <a:off x="7979321" y="-721519"/>
            <a:ext cx="926793" cy="926793"/>
          </a:xfrm>
          <a:prstGeom prst="ellipse">
            <a:avLst/>
          </a:prstGeom>
          <a:solidFill>
            <a:srgbClr val="2D4EFF"/>
          </a:solidFill>
          <a:ln w="9525" cap="flat" cmpd="sng">
            <a:solidFill>
              <a:srgbClr val="2D4E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6" name="Google Shape;306;p35"/>
          <p:cNvSpPr txBox="1"/>
          <p:nvPr/>
        </p:nvSpPr>
        <p:spPr>
          <a:xfrm>
            <a:off x="5024200" y="278800"/>
            <a:ext cx="3458400" cy="15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На странице Помощь пользователь может просмотреть свои прошлые сообщения службе поддержки  и написать новые.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7" name="Google Shape;30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461425"/>
            <a:ext cx="4540563" cy="3369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56175" y="2032275"/>
            <a:ext cx="3983024" cy="2956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DAF8"/>
        </a:solidFill>
        <a:effectLst/>
      </p:bgPr>
    </p:bg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6"/>
          <p:cNvSpPr/>
          <p:nvPr/>
        </p:nvSpPr>
        <p:spPr>
          <a:xfrm rot="4504963">
            <a:off x="-382139" y="4852387"/>
            <a:ext cx="861225" cy="861225"/>
          </a:xfrm>
          <a:prstGeom prst="ellipse">
            <a:avLst/>
          </a:prstGeom>
          <a:solidFill>
            <a:srgbClr val="2D4EFF"/>
          </a:solidFill>
          <a:ln w="9525" cap="flat" cmpd="sng">
            <a:solidFill>
              <a:srgbClr val="2D4E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4" name="Google Shape;314;p36"/>
          <p:cNvSpPr/>
          <p:nvPr/>
        </p:nvSpPr>
        <p:spPr>
          <a:xfrm rot="4504848">
            <a:off x="1622334" y="-396910"/>
            <a:ext cx="453280" cy="453280"/>
          </a:xfrm>
          <a:prstGeom prst="ellipse">
            <a:avLst/>
          </a:prstGeom>
          <a:solidFill>
            <a:srgbClr val="2D4EFF"/>
          </a:solidFill>
          <a:ln w="9525" cap="flat" cmpd="sng">
            <a:solidFill>
              <a:srgbClr val="2D4E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5" name="Google Shape;315;p36"/>
          <p:cNvSpPr/>
          <p:nvPr/>
        </p:nvSpPr>
        <p:spPr>
          <a:xfrm rot="4502518">
            <a:off x="8873738" y="509669"/>
            <a:ext cx="208050" cy="208050"/>
          </a:xfrm>
          <a:prstGeom prst="ellipse">
            <a:avLst/>
          </a:prstGeom>
          <a:solidFill>
            <a:srgbClr val="2D4EFF"/>
          </a:solidFill>
          <a:ln w="9525" cap="flat" cmpd="sng">
            <a:solidFill>
              <a:srgbClr val="2D4E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6" name="Google Shape;316;p36"/>
          <p:cNvSpPr/>
          <p:nvPr/>
        </p:nvSpPr>
        <p:spPr>
          <a:xfrm rot="4502518">
            <a:off x="1471273" y="5081058"/>
            <a:ext cx="208050" cy="208050"/>
          </a:xfrm>
          <a:prstGeom prst="ellipse">
            <a:avLst/>
          </a:prstGeom>
          <a:solidFill>
            <a:srgbClr val="2D4EFF"/>
          </a:solidFill>
          <a:ln w="9525" cap="flat" cmpd="sng">
            <a:solidFill>
              <a:srgbClr val="2D4E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7" name="Google Shape;317;p36"/>
          <p:cNvSpPr/>
          <p:nvPr/>
        </p:nvSpPr>
        <p:spPr>
          <a:xfrm rot="4504115">
            <a:off x="3697793" y="5024405"/>
            <a:ext cx="321350" cy="321350"/>
          </a:xfrm>
          <a:prstGeom prst="ellipse">
            <a:avLst/>
          </a:prstGeom>
          <a:solidFill>
            <a:srgbClr val="2D4EFF"/>
          </a:solidFill>
          <a:ln w="9525" cap="flat" cmpd="sng">
            <a:solidFill>
              <a:srgbClr val="2D4E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8" name="Google Shape;318;p36"/>
          <p:cNvSpPr/>
          <p:nvPr/>
        </p:nvSpPr>
        <p:spPr>
          <a:xfrm rot="4504115">
            <a:off x="5972892" y="-250251"/>
            <a:ext cx="321350" cy="321350"/>
          </a:xfrm>
          <a:prstGeom prst="ellipse">
            <a:avLst/>
          </a:prstGeom>
          <a:solidFill>
            <a:srgbClr val="2D4EFF"/>
          </a:solidFill>
          <a:ln w="9525" cap="flat" cmpd="sng">
            <a:solidFill>
              <a:srgbClr val="2D4E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9" name="Google Shape;319;p36"/>
          <p:cNvSpPr/>
          <p:nvPr/>
        </p:nvSpPr>
        <p:spPr>
          <a:xfrm rot="4503476">
            <a:off x="8908680" y="976609"/>
            <a:ext cx="520086" cy="520086"/>
          </a:xfrm>
          <a:prstGeom prst="ellipse">
            <a:avLst/>
          </a:prstGeom>
          <a:solidFill>
            <a:srgbClr val="2D4EFF"/>
          </a:solidFill>
          <a:ln w="9525" cap="flat" cmpd="sng">
            <a:solidFill>
              <a:srgbClr val="2D4E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0" name="Google Shape;320;p36"/>
          <p:cNvSpPr txBox="1"/>
          <p:nvPr/>
        </p:nvSpPr>
        <p:spPr>
          <a:xfrm>
            <a:off x="294375" y="93625"/>
            <a:ext cx="31092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2D4EFF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Помощь, Табло и Информация</a:t>
            </a:r>
            <a:endParaRPr>
              <a:solidFill>
                <a:srgbClr val="2D4EFF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</p:txBody>
      </p:sp>
      <p:sp>
        <p:nvSpPr>
          <p:cNvPr id="321" name="Google Shape;321;p36"/>
          <p:cNvSpPr/>
          <p:nvPr/>
        </p:nvSpPr>
        <p:spPr>
          <a:xfrm rot="4504115">
            <a:off x="7979321" y="-721519"/>
            <a:ext cx="926793" cy="926793"/>
          </a:xfrm>
          <a:prstGeom prst="ellipse">
            <a:avLst/>
          </a:prstGeom>
          <a:solidFill>
            <a:srgbClr val="2D4EFF"/>
          </a:solidFill>
          <a:ln w="9525" cap="flat" cmpd="sng">
            <a:solidFill>
              <a:srgbClr val="2D4E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bandicam-2023-12-11-08-38-13-774">
            <a:hlinkClick r:id="" action="ppaction://media"/>
            <a:extLst>
              <a:ext uri="{FF2B5EF4-FFF2-40B4-BE49-F238E27FC236}">
                <a16:creationId xmlns:a16="http://schemas.microsoft.com/office/drawing/2014/main" id="{8FA3DBC5-54DE-627A-121F-E8714DCCFDD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8184" y="537523"/>
            <a:ext cx="8850574" cy="422199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DAF8"/>
        </a:solidFill>
        <a:effectLst/>
      </p:bgPr>
    </p:bg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37"/>
          <p:cNvSpPr/>
          <p:nvPr/>
        </p:nvSpPr>
        <p:spPr>
          <a:xfrm rot="4504963">
            <a:off x="-382139" y="4852387"/>
            <a:ext cx="861225" cy="861225"/>
          </a:xfrm>
          <a:prstGeom prst="ellipse">
            <a:avLst/>
          </a:prstGeom>
          <a:solidFill>
            <a:srgbClr val="2D4EFF"/>
          </a:solidFill>
          <a:ln w="9525" cap="flat" cmpd="sng">
            <a:solidFill>
              <a:srgbClr val="2D4E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8" name="Google Shape;328;p37"/>
          <p:cNvSpPr/>
          <p:nvPr/>
        </p:nvSpPr>
        <p:spPr>
          <a:xfrm rot="4504848">
            <a:off x="1622334" y="-396910"/>
            <a:ext cx="453280" cy="453280"/>
          </a:xfrm>
          <a:prstGeom prst="ellipse">
            <a:avLst/>
          </a:prstGeom>
          <a:solidFill>
            <a:srgbClr val="2D4EFF"/>
          </a:solidFill>
          <a:ln w="9525" cap="flat" cmpd="sng">
            <a:solidFill>
              <a:srgbClr val="2D4E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9" name="Google Shape;329;p37"/>
          <p:cNvSpPr/>
          <p:nvPr/>
        </p:nvSpPr>
        <p:spPr>
          <a:xfrm rot="4502518">
            <a:off x="8873738" y="509669"/>
            <a:ext cx="208050" cy="208050"/>
          </a:xfrm>
          <a:prstGeom prst="ellipse">
            <a:avLst/>
          </a:prstGeom>
          <a:solidFill>
            <a:srgbClr val="2D4EFF"/>
          </a:solidFill>
          <a:ln w="9525" cap="flat" cmpd="sng">
            <a:solidFill>
              <a:srgbClr val="2D4E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0" name="Google Shape;330;p37"/>
          <p:cNvSpPr/>
          <p:nvPr/>
        </p:nvSpPr>
        <p:spPr>
          <a:xfrm rot="4502518">
            <a:off x="1471273" y="5081058"/>
            <a:ext cx="208050" cy="208050"/>
          </a:xfrm>
          <a:prstGeom prst="ellipse">
            <a:avLst/>
          </a:prstGeom>
          <a:solidFill>
            <a:srgbClr val="2D4EFF"/>
          </a:solidFill>
          <a:ln w="9525" cap="flat" cmpd="sng">
            <a:solidFill>
              <a:srgbClr val="2D4E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1" name="Google Shape;331;p37"/>
          <p:cNvSpPr/>
          <p:nvPr/>
        </p:nvSpPr>
        <p:spPr>
          <a:xfrm rot="4504115">
            <a:off x="3697793" y="5024405"/>
            <a:ext cx="321350" cy="321350"/>
          </a:xfrm>
          <a:prstGeom prst="ellipse">
            <a:avLst/>
          </a:prstGeom>
          <a:solidFill>
            <a:srgbClr val="2D4EFF"/>
          </a:solidFill>
          <a:ln w="9525" cap="flat" cmpd="sng">
            <a:solidFill>
              <a:srgbClr val="2D4E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2" name="Google Shape;332;p37"/>
          <p:cNvSpPr/>
          <p:nvPr/>
        </p:nvSpPr>
        <p:spPr>
          <a:xfrm rot="4504115">
            <a:off x="5972892" y="-250251"/>
            <a:ext cx="321350" cy="321350"/>
          </a:xfrm>
          <a:prstGeom prst="ellipse">
            <a:avLst/>
          </a:prstGeom>
          <a:solidFill>
            <a:srgbClr val="2D4EFF"/>
          </a:solidFill>
          <a:ln w="9525" cap="flat" cmpd="sng">
            <a:solidFill>
              <a:srgbClr val="2D4E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3" name="Google Shape;333;p37"/>
          <p:cNvSpPr/>
          <p:nvPr/>
        </p:nvSpPr>
        <p:spPr>
          <a:xfrm rot="4503476">
            <a:off x="8908680" y="976609"/>
            <a:ext cx="520086" cy="520086"/>
          </a:xfrm>
          <a:prstGeom prst="ellipse">
            <a:avLst/>
          </a:prstGeom>
          <a:solidFill>
            <a:srgbClr val="2D4EFF"/>
          </a:solidFill>
          <a:ln w="9525" cap="flat" cmpd="sng">
            <a:solidFill>
              <a:srgbClr val="2D4E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4" name="Google Shape;334;p37"/>
          <p:cNvSpPr txBox="1"/>
          <p:nvPr/>
        </p:nvSpPr>
        <p:spPr>
          <a:xfrm>
            <a:off x="294375" y="93625"/>
            <a:ext cx="31092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2D4EFF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Каталог</a:t>
            </a:r>
            <a:endParaRPr>
              <a:solidFill>
                <a:srgbClr val="2D4EFF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</p:txBody>
      </p:sp>
      <p:sp>
        <p:nvSpPr>
          <p:cNvPr id="335" name="Google Shape;335;p37"/>
          <p:cNvSpPr/>
          <p:nvPr/>
        </p:nvSpPr>
        <p:spPr>
          <a:xfrm rot="4504115">
            <a:off x="7979321" y="-721519"/>
            <a:ext cx="926793" cy="926793"/>
          </a:xfrm>
          <a:prstGeom prst="ellipse">
            <a:avLst/>
          </a:prstGeom>
          <a:solidFill>
            <a:srgbClr val="2D4EFF"/>
          </a:solidFill>
          <a:ln w="9525" cap="flat" cmpd="sng">
            <a:solidFill>
              <a:srgbClr val="2D4E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6" name="Google Shape;336;p37"/>
          <p:cNvSpPr txBox="1"/>
          <p:nvPr/>
        </p:nvSpPr>
        <p:spPr>
          <a:xfrm>
            <a:off x="5024200" y="278800"/>
            <a:ext cx="3458400" cy="15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После ввода данных в форму поиска на главной, пользователь попадает на страницу каталога, где ему предлагается выбрать нужный рейс и класс. Пользователь не может перейти по недоступному классу.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7" name="Google Shape;33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461425"/>
            <a:ext cx="4719398" cy="350267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24198" y="2026000"/>
            <a:ext cx="3967402" cy="2944556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37"/>
          <p:cNvSpPr txBox="1"/>
          <p:nvPr/>
        </p:nvSpPr>
        <p:spPr>
          <a:xfrm>
            <a:off x="152450" y="4215150"/>
            <a:ext cx="4719300" cy="15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Также есть возможность вернуться обратно к поиску.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DAF8"/>
        </a:solid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38"/>
          <p:cNvSpPr/>
          <p:nvPr/>
        </p:nvSpPr>
        <p:spPr>
          <a:xfrm rot="4504963">
            <a:off x="-382139" y="4852387"/>
            <a:ext cx="861225" cy="861225"/>
          </a:xfrm>
          <a:prstGeom prst="ellipse">
            <a:avLst/>
          </a:prstGeom>
          <a:solidFill>
            <a:srgbClr val="2D4EFF"/>
          </a:solidFill>
          <a:ln w="9525" cap="flat" cmpd="sng">
            <a:solidFill>
              <a:srgbClr val="2D4E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5" name="Google Shape;345;p38"/>
          <p:cNvSpPr/>
          <p:nvPr/>
        </p:nvSpPr>
        <p:spPr>
          <a:xfrm rot="4504848">
            <a:off x="1622334" y="-396910"/>
            <a:ext cx="453280" cy="453280"/>
          </a:xfrm>
          <a:prstGeom prst="ellipse">
            <a:avLst/>
          </a:prstGeom>
          <a:solidFill>
            <a:srgbClr val="2D4EFF"/>
          </a:solidFill>
          <a:ln w="9525" cap="flat" cmpd="sng">
            <a:solidFill>
              <a:srgbClr val="2D4E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6" name="Google Shape;346;p38"/>
          <p:cNvSpPr/>
          <p:nvPr/>
        </p:nvSpPr>
        <p:spPr>
          <a:xfrm rot="4502518">
            <a:off x="8873738" y="509669"/>
            <a:ext cx="208050" cy="208050"/>
          </a:xfrm>
          <a:prstGeom prst="ellipse">
            <a:avLst/>
          </a:prstGeom>
          <a:solidFill>
            <a:srgbClr val="2D4EFF"/>
          </a:solidFill>
          <a:ln w="9525" cap="flat" cmpd="sng">
            <a:solidFill>
              <a:srgbClr val="2D4E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7" name="Google Shape;347;p38"/>
          <p:cNvSpPr/>
          <p:nvPr/>
        </p:nvSpPr>
        <p:spPr>
          <a:xfrm rot="4502518">
            <a:off x="1471273" y="5081058"/>
            <a:ext cx="208050" cy="208050"/>
          </a:xfrm>
          <a:prstGeom prst="ellipse">
            <a:avLst/>
          </a:prstGeom>
          <a:solidFill>
            <a:srgbClr val="2D4EFF"/>
          </a:solidFill>
          <a:ln w="9525" cap="flat" cmpd="sng">
            <a:solidFill>
              <a:srgbClr val="2D4E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8" name="Google Shape;348;p38"/>
          <p:cNvSpPr/>
          <p:nvPr/>
        </p:nvSpPr>
        <p:spPr>
          <a:xfrm rot="4504115">
            <a:off x="3697793" y="5024405"/>
            <a:ext cx="321350" cy="321350"/>
          </a:xfrm>
          <a:prstGeom prst="ellipse">
            <a:avLst/>
          </a:prstGeom>
          <a:solidFill>
            <a:srgbClr val="2D4EFF"/>
          </a:solidFill>
          <a:ln w="9525" cap="flat" cmpd="sng">
            <a:solidFill>
              <a:srgbClr val="2D4E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9" name="Google Shape;349;p38"/>
          <p:cNvSpPr/>
          <p:nvPr/>
        </p:nvSpPr>
        <p:spPr>
          <a:xfrm rot="4504115">
            <a:off x="5972892" y="-250251"/>
            <a:ext cx="321350" cy="321350"/>
          </a:xfrm>
          <a:prstGeom prst="ellipse">
            <a:avLst/>
          </a:prstGeom>
          <a:solidFill>
            <a:srgbClr val="2D4EFF"/>
          </a:solidFill>
          <a:ln w="9525" cap="flat" cmpd="sng">
            <a:solidFill>
              <a:srgbClr val="2D4E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0" name="Google Shape;350;p38"/>
          <p:cNvSpPr/>
          <p:nvPr/>
        </p:nvSpPr>
        <p:spPr>
          <a:xfrm rot="4503476">
            <a:off x="8908680" y="976609"/>
            <a:ext cx="520086" cy="520086"/>
          </a:xfrm>
          <a:prstGeom prst="ellipse">
            <a:avLst/>
          </a:prstGeom>
          <a:solidFill>
            <a:srgbClr val="2D4EFF"/>
          </a:solidFill>
          <a:ln w="9525" cap="flat" cmpd="sng">
            <a:solidFill>
              <a:srgbClr val="2D4E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1" name="Google Shape;351;p38"/>
          <p:cNvSpPr txBox="1"/>
          <p:nvPr/>
        </p:nvSpPr>
        <p:spPr>
          <a:xfrm>
            <a:off x="294375" y="93625"/>
            <a:ext cx="31092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2D4EFF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Билет</a:t>
            </a:r>
            <a:endParaRPr>
              <a:solidFill>
                <a:srgbClr val="2D4EFF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</p:txBody>
      </p:sp>
      <p:sp>
        <p:nvSpPr>
          <p:cNvPr id="352" name="Google Shape;352;p38"/>
          <p:cNvSpPr/>
          <p:nvPr/>
        </p:nvSpPr>
        <p:spPr>
          <a:xfrm rot="4504115">
            <a:off x="7979321" y="-721519"/>
            <a:ext cx="926793" cy="926793"/>
          </a:xfrm>
          <a:prstGeom prst="ellipse">
            <a:avLst/>
          </a:prstGeom>
          <a:solidFill>
            <a:srgbClr val="2D4EFF"/>
          </a:solidFill>
          <a:ln w="9525" cap="flat" cmpd="sng">
            <a:solidFill>
              <a:srgbClr val="2D4E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3" name="Google Shape;353;p38"/>
          <p:cNvSpPr txBox="1"/>
          <p:nvPr/>
        </p:nvSpPr>
        <p:spPr>
          <a:xfrm>
            <a:off x="5024200" y="278800"/>
            <a:ext cx="3458400" cy="15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Выбрав класс и рейс, пользователь проверяет более подробную информацию о билете.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4" name="Google Shape;354;p38"/>
          <p:cNvSpPr txBox="1"/>
          <p:nvPr/>
        </p:nvSpPr>
        <p:spPr>
          <a:xfrm>
            <a:off x="152450" y="4215150"/>
            <a:ext cx="4719300" cy="15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Также есть возможность вернуться обратно к поиску и к каталогу.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5" name="Google Shape;35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461425"/>
            <a:ext cx="4719398" cy="350267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24198" y="2026000"/>
            <a:ext cx="3967402" cy="29445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DAF8"/>
        </a:solidFill>
        <a:effectLst/>
      </p:bgPr>
    </p:bg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39"/>
          <p:cNvSpPr/>
          <p:nvPr/>
        </p:nvSpPr>
        <p:spPr>
          <a:xfrm rot="4504963">
            <a:off x="-382139" y="4852387"/>
            <a:ext cx="861225" cy="861225"/>
          </a:xfrm>
          <a:prstGeom prst="ellipse">
            <a:avLst/>
          </a:prstGeom>
          <a:solidFill>
            <a:srgbClr val="2D4EFF"/>
          </a:solidFill>
          <a:ln w="9525" cap="flat" cmpd="sng">
            <a:solidFill>
              <a:srgbClr val="2D4E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2" name="Google Shape;362;p39"/>
          <p:cNvSpPr/>
          <p:nvPr/>
        </p:nvSpPr>
        <p:spPr>
          <a:xfrm rot="4504848">
            <a:off x="1622334" y="-396910"/>
            <a:ext cx="453280" cy="453280"/>
          </a:xfrm>
          <a:prstGeom prst="ellipse">
            <a:avLst/>
          </a:prstGeom>
          <a:solidFill>
            <a:srgbClr val="2D4EFF"/>
          </a:solidFill>
          <a:ln w="9525" cap="flat" cmpd="sng">
            <a:solidFill>
              <a:srgbClr val="2D4E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3" name="Google Shape;363;p39"/>
          <p:cNvSpPr/>
          <p:nvPr/>
        </p:nvSpPr>
        <p:spPr>
          <a:xfrm rot="4502518">
            <a:off x="8873738" y="509669"/>
            <a:ext cx="208050" cy="208050"/>
          </a:xfrm>
          <a:prstGeom prst="ellipse">
            <a:avLst/>
          </a:prstGeom>
          <a:solidFill>
            <a:srgbClr val="2D4EFF"/>
          </a:solidFill>
          <a:ln w="9525" cap="flat" cmpd="sng">
            <a:solidFill>
              <a:srgbClr val="2D4E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4" name="Google Shape;364;p39"/>
          <p:cNvSpPr/>
          <p:nvPr/>
        </p:nvSpPr>
        <p:spPr>
          <a:xfrm rot="4502518">
            <a:off x="1471273" y="5081058"/>
            <a:ext cx="208050" cy="208050"/>
          </a:xfrm>
          <a:prstGeom prst="ellipse">
            <a:avLst/>
          </a:prstGeom>
          <a:solidFill>
            <a:srgbClr val="2D4EFF"/>
          </a:solidFill>
          <a:ln w="9525" cap="flat" cmpd="sng">
            <a:solidFill>
              <a:srgbClr val="2D4E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5" name="Google Shape;365;p39"/>
          <p:cNvSpPr/>
          <p:nvPr/>
        </p:nvSpPr>
        <p:spPr>
          <a:xfrm rot="4504115">
            <a:off x="3697793" y="5024405"/>
            <a:ext cx="321350" cy="321350"/>
          </a:xfrm>
          <a:prstGeom prst="ellipse">
            <a:avLst/>
          </a:prstGeom>
          <a:solidFill>
            <a:srgbClr val="2D4EFF"/>
          </a:solidFill>
          <a:ln w="9525" cap="flat" cmpd="sng">
            <a:solidFill>
              <a:srgbClr val="2D4E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6" name="Google Shape;366;p39"/>
          <p:cNvSpPr/>
          <p:nvPr/>
        </p:nvSpPr>
        <p:spPr>
          <a:xfrm rot="4504115">
            <a:off x="5972892" y="-250251"/>
            <a:ext cx="321350" cy="321350"/>
          </a:xfrm>
          <a:prstGeom prst="ellipse">
            <a:avLst/>
          </a:prstGeom>
          <a:solidFill>
            <a:srgbClr val="2D4EFF"/>
          </a:solidFill>
          <a:ln w="9525" cap="flat" cmpd="sng">
            <a:solidFill>
              <a:srgbClr val="2D4E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7" name="Google Shape;367;p39"/>
          <p:cNvSpPr/>
          <p:nvPr/>
        </p:nvSpPr>
        <p:spPr>
          <a:xfrm rot="4503476">
            <a:off x="8908680" y="976609"/>
            <a:ext cx="520086" cy="520086"/>
          </a:xfrm>
          <a:prstGeom prst="ellipse">
            <a:avLst/>
          </a:prstGeom>
          <a:solidFill>
            <a:srgbClr val="2D4EFF"/>
          </a:solidFill>
          <a:ln w="9525" cap="flat" cmpd="sng">
            <a:solidFill>
              <a:srgbClr val="2D4E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8" name="Google Shape;368;p39"/>
          <p:cNvSpPr txBox="1"/>
          <p:nvPr/>
        </p:nvSpPr>
        <p:spPr>
          <a:xfrm>
            <a:off x="294375" y="93625"/>
            <a:ext cx="31092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2D4EFF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Добавление дополнительных услуг</a:t>
            </a:r>
            <a:endParaRPr>
              <a:solidFill>
                <a:srgbClr val="2D4EFF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</p:txBody>
      </p:sp>
      <p:sp>
        <p:nvSpPr>
          <p:cNvPr id="369" name="Google Shape;369;p39"/>
          <p:cNvSpPr/>
          <p:nvPr/>
        </p:nvSpPr>
        <p:spPr>
          <a:xfrm rot="4504115">
            <a:off x="7979321" y="-721519"/>
            <a:ext cx="926793" cy="926793"/>
          </a:xfrm>
          <a:prstGeom prst="ellipse">
            <a:avLst/>
          </a:prstGeom>
          <a:solidFill>
            <a:srgbClr val="2D4EFF"/>
          </a:solidFill>
          <a:ln w="9525" cap="flat" cmpd="sng">
            <a:solidFill>
              <a:srgbClr val="2D4E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0" name="Google Shape;370;p39"/>
          <p:cNvSpPr txBox="1"/>
          <p:nvPr/>
        </p:nvSpPr>
        <p:spPr>
          <a:xfrm>
            <a:off x="5024200" y="278800"/>
            <a:ext cx="3458400" cy="15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Далее пользователь добавляет по своему усмотрению дополнительные услуги, используя переключатели в правой части и кнопки + и - в раскрывающемся блоке.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1" name="Google Shape;371;p39"/>
          <p:cNvSpPr txBox="1"/>
          <p:nvPr/>
        </p:nvSpPr>
        <p:spPr>
          <a:xfrm>
            <a:off x="152450" y="4215150"/>
            <a:ext cx="4719300" cy="15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Также есть возможность вернуться обратно к поиску, к каталогу и к билету.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2" name="Google Shape;37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461425"/>
            <a:ext cx="4719398" cy="350267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24198" y="2026000"/>
            <a:ext cx="3967402" cy="29445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DAF8"/>
        </a:solidFill>
        <a:effectLst/>
      </p:bgPr>
    </p:bg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39"/>
          <p:cNvSpPr/>
          <p:nvPr/>
        </p:nvSpPr>
        <p:spPr>
          <a:xfrm rot="4504963">
            <a:off x="-382139" y="4852387"/>
            <a:ext cx="861225" cy="861225"/>
          </a:xfrm>
          <a:prstGeom prst="ellipse">
            <a:avLst/>
          </a:prstGeom>
          <a:solidFill>
            <a:srgbClr val="2D4EFF"/>
          </a:solidFill>
          <a:ln w="9525" cap="flat" cmpd="sng">
            <a:solidFill>
              <a:srgbClr val="2D4E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2" name="Google Shape;362;p39"/>
          <p:cNvSpPr/>
          <p:nvPr/>
        </p:nvSpPr>
        <p:spPr>
          <a:xfrm rot="4504848">
            <a:off x="1622334" y="-396910"/>
            <a:ext cx="453280" cy="453280"/>
          </a:xfrm>
          <a:prstGeom prst="ellipse">
            <a:avLst/>
          </a:prstGeom>
          <a:solidFill>
            <a:srgbClr val="2D4EFF"/>
          </a:solidFill>
          <a:ln w="9525" cap="flat" cmpd="sng">
            <a:solidFill>
              <a:srgbClr val="2D4E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3" name="Google Shape;363;p39"/>
          <p:cNvSpPr/>
          <p:nvPr/>
        </p:nvSpPr>
        <p:spPr>
          <a:xfrm rot="4502518">
            <a:off x="8873738" y="509669"/>
            <a:ext cx="208050" cy="208050"/>
          </a:xfrm>
          <a:prstGeom prst="ellipse">
            <a:avLst/>
          </a:prstGeom>
          <a:solidFill>
            <a:srgbClr val="2D4EFF"/>
          </a:solidFill>
          <a:ln w="9525" cap="flat" cmpd="sng">
            <a:solidFill>
              <a:srgbClr val="2D4E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4" name="Google Shape;364;p39"/>
          <p:cNvSpPr/>
          <p:nvPr/>
        </p:nvSpPr>
        <p:spPr>
          <a:xfrm rot="4502518">
            <a:off x="1471273" y="5081058"/>
            <a:ext cx="208050" cy="208050"/>
          </a:xfrm>
          <a:prstGeom prst="ellipse">
            <a:avLst/>
          </a:prstGeom>
          <a:solidFill>
            <a:srgbClr val="2D4EFF"/>
          </a:solidFill>
          <a:ln w="9525" cap="flat" cmpd="sng">
            <a:solidFill>
              <a:srgbClr val="2D4E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5" name="Google Shape;365;p39"/>
          <p:cNvSpPr/>
          <p:nvPr/>
        </p:nvSpPr>
        <p:spPr>
          <a:xfrm rot="4504115">
            <a:off x="3697793" y="5024405"/>
            <a:ext cx="321350" cy="321350"/>
          </a:xfrm>
          <a:prstGeom prst="ellipse">
            <a:avLst/>
          </a:prstGeom>
          <a:solidFill>
            <a:srgbClr val="2D4EFF"/>
          </a:solidFill>
          <a:ln w="9525" cap="flat" cmpd="sng">
            <a:solidFill>
              <a:srgbClr val="2D4E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6" name="Google Shape;366;p39"/>
          <p:cNvSpPr/>
          <p:nvPr/>
        </p:nvSpPr>
        <p:spPr>
          <a:xfrm rot="4504115">
            <a:off x="5972892" y="-250251"/>
            <a:ext cx="321350" cy="321350"/>
          </a:xfrm>
          <a:prstGeom prst="ellipse">
            <a:avLst/>
          </a:prstGeom>
          <a:solidFill>
            <a:srgbClr val="2D4EFF"/>
          </a:solidFill>
          <a:ln w="9525" cap="flat" cmpd="sng">
            <a:solidFill>
              <a:srgbClr val="2D4E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7" name="Google Shape;367;p39"/>
          <p:cNvSpPr/>
          <p:nvPr/>
        </p:nvSpPr>
        <p:spPr>
          <a:xfrm rot="4503476">
            <a:off x="8908680" y="976609"/>
            <a:ext cx="520086" cy="520086"/>
          </a:xfrm>
          <a:prstGeom prst="ellipse">
            <a:avLst/>
          </a:prstGeom>
          <a:solidFill>
            <a:srgbClr val="2D4EFF"/>
          </a:solidFill>
          <a:ln w="9525" cap="flat" cmpd="sng">
            <a:solidFill>
              <a:srgbClr val="2D4E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8" name="Google Shape;368;p39"/>
          <p:cNvSpPr txBox="1"/>
          <p:nvPr/>
        </p:nvSpPr>
        <p:spPr>
          <a:xfrm>
            <a:off x="294375" y="93625"/>
            <a:ext cx="3109200" cy="30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40000"/>
              </a:lnSpc>
            </a:pPr>
            <a:r>
              <a:rPr lang="ru" dirty="0">
                <a:solidFill>
                  <a:srgbClr val="2D4EFF"/>
                </a:solidFill>
                <a:latin typeface="Oswald SemiBold"/>
                <a:ea typeface="Oswald SemiBold"/>
                <a:cs typeface="Oswald SemiBold"/>
              </a:rPr>
              <a:t>Процесс поиска и оформления заказа</a:t>
            </a:r>
          </a:p>
        </p:txBody>
      </p:sp>
      <p:sp>
        <p:nvSpPr>
          <p:cNvPr id="369" name="Google Shape;369;p39"/>
          <p:cNvSpPr/>
          <p:nvPr/>
        </p:nvSpPr>
        <p:spPr>
          <a:xfrm rot="4504115">
            <a:off x="7979321" y="-721519"/>
            <a:ext cx="926793" cy="926793"/>
          </a:xfrm>
          <a:prstGeom prst="ellipse">
            <a:avLst/>
          </a:prstGeom>
          <a:solidFill>
            <a:srgbClr val="2D4EFF"/>
          </a:solidFill>
          <a:ln w="9525" cap="flat" cmpd="sng">
            <a:solidFill>
              <a:srgbClr val="2D4E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bandicam-2023-12-11-10-31-18-392">
            <a:hlinkClick r:id="" action="ppaction://media"/>
            <a:extLst>
              <a:ext uri="{FF2B5EF4-FFF2-40B4-BE49-F238E27FC236}">
                <a16:creationId xmlns:a16="http://schemas.microsoft.com/office/drawing/2014/main" id="{95FA5947-B779-8FB2-ECB5-736BC67E55C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6422" y="486345"/>
            <a:ext cx="8637326" cy="4008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364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DAF8"/>
        </a:solidFill>
        <a:effectLst/>
      </p:bgPr>
    </p:bg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40"/>
          <p:cNvSpPr/>
          <p:nvPr/>
        </p:nvSpPr>
        <p:spPr>
          <a:xfrm rot="4504963">
            <a:off x="-514039" y="4837737"/>
            <a:ext cx="861225" cy="861225"/>
          </a:xfrm>
          <a:prstGeom prst="ellipse">
            <a:avLst/>
          </a:prstGeom>
          <a:solidFill>
            <a:srgbClr val="2D4EFF"/>
          </a:solidFill>
          <a:ln w="9525" cap="flat" cmpd="sng">
            <a:solidFill>
              <a:srgbClr val="2D4E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9" name="Google Shape;379;p40"/>
          <p:cNvSpPr/>
          <p:nvPr/>
        </p:nvSpPr>
        <p:spPr>
          <a:xfrm rot="4504848">
            <a:off x="1622334" y="-396910"/>
            <a:ext cx="453280" cy="453280"/>
          </a:xfrm>
          <a:prstGeom prst="ellipse">
            <a:avLst/>
          </a:prstGeom>
          <a:solidFill>
            <a:srgbClr val="2D4EFF"/>
          </a:solidFill>
          <a:ln w="9525" cap="flat" cmpd="sng">
            <a:solidFill>
              <a:srgbClr val="2D4E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0" name="Google Shape;380;p40"/>
          <p:cNvSpPr/>
          <p:nvPr/>
        </p:nvSpPr>
        <p:spPr>
          <a:xfrm rot="4502518">
            <a:off x="8873738" y="509669"/>
            <a:ext cx="208050" cy="208050"/>
          </a:xfrm>
          <a:prstGeom prst="ellipse">
            <a:avLst/>
          </a:prstGeom>
          <a:solidFill>
            <a:srgbClr val="2D4EFF"/>
          </a:solidFill>
          <a:ln w="9525" cap="flat" cmpd="sng">
            <a:solidFill>
              <a:srgbClr val="2D4E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1" name="Google Shape;381;p40"/>
          <p:cNvSpPr/>
          <p:nvPr/>
        </p:nvSpPr>
        <p:spPr>
          <a:xfrm rot="4502518">
            <a:off x="1471273" y="5081058"/>
            <a:ext cx="208050" cy="208050"/>
          </a:xfrm>
          <a:prstGeom prst="ellipse">
            <a:avLst/>
          </a:prstGeom>
          <a:solidFill>
            <a:srgbClr val="2D4EFF"/>
          </a:solidFill>
          <a:ln w="9525" cap="flat" cmpd="sng">
            <a:solidFill>
              <a:srgbClr val="2D4E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2" name="Google Shape;382;p40"/>
          <p:cNvSpPr/>
          <p:nvPr/>
        </p:nvSpPr>
        <p:spPr>
          <a:xfrm rot="4504115">
            <a:off x="3697793" y="5024405"/>
            <a:ext cx="321350" cy="321350"/>
          </a:xfrm>
          <a:prstGeom prst="ellipse">
            <a:avLst/>
          </a:prstGeom>
          <a:solidFill>
            <a:srgbClr val="2D4EFF"/>
          </a:solidFill>
          <a:ln w="9525" cap="flat" cmpd="sng">
            <a:solidFill>
              <a:srgbClr val="2D4E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3" name="Google Shape;383;p40"/>
          <p:cNvSpPr/>
          <p:nvPr/>
        </p:nvSpPr>
        <p:spPr>
          <a:xfrm rot="4504115">
            <a:off x="5972892" y="-250251"/>
            <a:ext cx="321350" cy="321350"/>
          </a:xfrm>
          <a:prstGeom prst="ellipse">
            <a:avLst/>
          </a:prstGeom>
          <a:solidFill>
            <a:srgbClr val="2D4EFF"/>
          </a:solidFill>
          <a:ln w="9525" cap="flat" cmpd="sng">
            <a:solidFill>
              <a:srgbClr val="2D4E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4" name="Google Shape;384;p40"/>
          <p:cNvSpPr/>
          <p:nvPr/>
        </p:nvSpPr>
        <p:spPr>
          <a:xfrm rot="4503476">
            <a:off x="8908680" y="976609"/>
            <a:ext cx="520086" cy="520086"/>
          </a:xfrm>
          <a:prstGeom prst="ellipse">
            <a:avLst/>
          </a:prstGeom>
          <a:solidFill>
            <a:srgbClr val="2D4EFF"/>
          </a:solidFill>
          <a:ln w="9525" cap="flat" cmpd="sng">
            <a:solidFill>
              <a:srgbClr val="2D4E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5" name="Google Shape;385;p40"/>
          <p:cNvSpPr txBox="1"/>
          <p:nvPr/>
        </p:nvSpPr>
        <p:spPr>
          <a:xfrm>
            <a:off x="294375" y="93625"/>
            <a:ext cx="31092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2D4EFF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Администратор</a:t>
            </a:r>
            <a:endParaRPr>
              <a:solidFill>
                <a:srgbClr val="2D4EFF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</p:txBody>
      </p:sp>
      <p:sp>
        <p:nvSpPr>
          <p:cNvPr id="386" name="Google Shape;386;p40"/>
          <p:cNvSpPr/>
          <p:nvPr/>
        </p:nvSpPr>
        <p:spPr>
          <a:xfrm rot="4504115">
            <a:off x="7979321" y="-721519"/>
            <a:ext cx="926793" cy="926793"/>
          </a:xfrm>
          <a:prstGeom prst="ellipse">
            <a:avLst/>
          </a:prstGeom>
          <a:solidFill>
            <a:srgbClr val="2D4EFF"/>
          </a:solidFill>
          <a:ln w="9525" cap="flat" cmpd="sng">
            <a:solidFill>
              <a:srgbClr val="2D4E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7" name="Google Shape;387;p40"/>
          <p:cNvSpPr txBox="1"/>
          <p:nvPr/>
        </p:nvSpPr>
        <p:spPr>
          <a:xfrm>
            <a:off x="5024200" y="107075"/>
            <a:ext cx="3826200" cy="15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Если ввести нужные данные в окне входа, то можно перейти на страницу администратора, где администратор может искать рейсы в поиске, редактировать найденные рейсы и добавлять новые.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8" name="Google Shape;388;p40"/>
          <p:cNvSpPr txBox="1"/>
          <p:nvPr/>
        </p:nvSpPr>
        <p:spPr>
          <a:xfrm>
            <a:off x="152450" y="4116500"/>
            <a:ext cx="4719300" cy="15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После нажатия на карандаш администратор попадает на страницу редактирования информации о рейсе с формой для ввода.</a:t>
            </a:r>
            <a:endParaRPr sz="1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9" name="Google Shape;38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461425"/>
            <a:ext cx="4719392" cy="3502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Рисунок 1" descr="Изображение выглядит как текст, снимок экрана, диаграмма, Шрифт&#10;&#10;Автоматически созданное описание">
            <a:extLst>
              <a:ext uri="{FF2B5EF4-FFF2-40B4-BE49-F238E27FC236}">
                <a16:creationId xmlns:a16="http://schemas.microsoft.com/office/drawing/2014/main" id="{CC08C48A-4EDA-5F24-1705-6816143D090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0" r="-156" b="25138"/>
          <a:stretch/>
        </p:blipFill>
        <p:spPr>
          <a:xfrm>
            <a:off x="4950977" y="2751730"/>
            <a:ext cx="4154613" cy="2310314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DAF8"/>
        </a:solidFill>
        <a:effectLst/>
      </p:bgPr>
    </p:bg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40"/>
          <p:cNvSpPr/>
          <p:nvPr/>
        </p:nvSpPr>
        <p:spPr>
          <a:xfrm rot="4504963">
            <a:off x="-514039" y="4837737"/>
            <a:ext cx="861225" cy="861225"/>
          </a:xfrm>
          <a:prstGeom prst="ellipse">
            <a:avLst/>
          </a:prstGeom>
          <a:solidFill>
            <a:srgbClr val="2D4EFF"/>
          </a:solidFill>
          <a:ln w="9525" cap="flat" cmpd="sng">
            <a:solidFill>
              <a:srgbClr val="2D4E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9" name="Google Shape;379;p40"/>
          <p:cNvSpPr/>
          <p:nvPr/>
        </p:nvSpPr>
        <p:spPr>
          <a:xfrm rot="4504848">
            <a:off x="1622334" y="-396910"/>
            <a:ext cx="453280" cy="453280"/>
          </a:xfrm>
          <a:prstGeom prst="ellipse">
            <a:avLst/>
          </a:prstGeom>
          <a:solidFill>
            <a:srgbClr val="2D4EFF"/>
          </a:solidFill>
          <a:ln w="9525" cap="flat" cmpd="sng">
            <a:solidFill>
              <a:srgbClr val="2D4E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0" name="Google Shape;380;p40"/>
          <p:cNvSpPr/>
          <p:nvPr/>
        </p:nvSpPr>
        <p:spPr>
          <a:xfrm rot="4502518">
            <a:off x="8873738" y="509669"/>
            <a:ext cx="208050" cy="208050"/>
          </a:xfrm>
          <a:prstGeom prst="ellipse">
            <a:avLst/>
          </a:prstGeom>
          <a:solidFill>
            <a:srgbClr val="2D4EFF"/>
          </a:solidFill>
          <a:ln w="9525" cap="flat" cmpd="sng">
            <a:solidFill>
              <a:srgbClr val="2D4E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1" name="Google Shape;381;p40"/>
          <p:cNvSpPr/>
          <p:nvPr/>
        </p:nvSpPr>
        <p:spPr>
          <a:xfrm rot="4502518">
            <a:off x="1471273" y="5081058"/>
            <a:ext cx="208050" cy="208050"/>
          </a:xfrm>
          <a:prstGeom prst="ellipse">
            <a:avLst/>
          </a:prstGeom>
          <a:solidFill>
            <a:srgbClr val="2D4EFF"/>
          </a:solidFill>
          <a:ln w="9525" cap="flat" cmpd="sng">
            <a:solidFill>
              <a:srgbClr val="2D4E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2" name="Google Shape;382;p40"/>
          <p:cNvSpPr/>
          <p:nvPr/>
        </p:nvSpPr>
        <p:spPr>
          <a:xfrm rot="4504115">
            <a:off x="3697793" y="5024405"/>
            <a:ext cx="321350" cy="321350"/>
          </a:xfrm>
          <a:prstGeom prst="ellipse">
            <a:avLst/>
          </a:prstGeom>
          <a:solidFill>
            <a:srgbClr val="2D4EFF"/>
          </a:solidFill>
          <a:ln w="9525" cap="flat" cmpd="sng">
            <a:solidFill>
              <a:srgbClr val="2D4E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3" name="Google Shape;383;p40"/>
          <p:cNvSpPr/>
          <p:nvPr/>
        </p:nvSpPr>
        <p:spPr>
          <a:xfrm rot="4504115">
            <a:off x="5972892" y="-250251"/>
            <a:ext cx="321350" cy="321350"/>
          </a:xfrm>
          <a:prstGeom prst="ellipse">
            <a:avLst/>
          </a:prstGeom>
          <a:solidFill>
            <a:srgbClr val="2D4EFF"/>
          </a:solidFill>
          <a:ln w="9525" cap="flat" cmpd="sng">
            <a:solidFill>
              <a:srgbClr val="2D4E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4" name="Google Shape;384;p40"/>
          <p:cNvSpPr/>
          <p:nvPr/>
        </p:nvSpPr>
        <p:spPr>
          <a:xfrm rot="4503476">
            <a:off x="8908680" y="976609"/>
            <a:ext cx="520086" cy="520086"/>
          </a:xfrm>
          <a:prstGeom prst="ellipse">
            <a:avLst/>
          </a:prstGeom>
          <a:solidFill>
            <a:srgbClr val="2D4EFF"/>
          </a:solidFill>
          <a:ln w="9525" cap="flat" cmpd="sng">
            <a:solidFill>
              <a:srgbClr val="2D4E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5" name="Google Shape;385;p40"/>
          <p:cNvSpPr txBox="1"/>
          <p:nvPr/>
        </p:nvSpPr>
        <p:spPr>
          <a:xfrm>
            <a:off x="362614" y="93625"/>
            <a:ext cx="3109200" cy="30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40000"/>
              </a:lnSpc>
            </a:pPr>
            <a:r>
              <a:rPr lang="ru" dirty="0">
                <a:solidFill>
                  <a:srgbClr val="2D4EFF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Аккаунт и окно входа</a:t>
            </a:r>
            <a:endParaRPr dirty="0">
              <a:solidFill>
                <a:srgbClr val="2D4EFF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</p:txBody>
      </p:sp>
      <p:sp>
        <p:nvSpPr>
          <p:cNvPr id="386" name="Google Shape;386;p40"/>
          <p:cNvSpPr/>
          <p:nvPr/>
        </p:nvSpPr>
        <p:spPr>
          <a:xfrm rot="4504115">
            <a:off x="7979321" y="-721519"/>
            <a:ext cx="926793" cy="926793"/>
          </a:xfrm>
          <a:prstGeom prst="ellipse">
            <a:avLst/>
          </a:prstGeom>
          <a:solidFill>
            <a:srgbClr val="2D4EFF"/>
          </a:solidFill>
          <a:ln w="9525" cap="flat" cmpd="sng">
            <a:solidFill>
              <a:srgbClr val="2D4E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7" name="Google Shape;387;p40"/>
          <p:cNvSpPr txBox="1"/>
          <p:nvPr/>
        </p:nvSpPr>
        <p:spPr>
          <a:xfrm>
            <a:off x="4683006" y="243552"/>
            <a:ext cx="3288820" cy="16971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Если ввести корректные данные в окне входа, то можно перейти на свою страницу аккаунта, где пользователь может увидеть информацию о заказах, изменить фото профиля, имя профиля и т.д.</a:t>
            </a:r>
            <a:endParaRPr lang="ru" sz="1600" dirty="0">
              <a:solidFill>
                <a:schemeClr val="dk1"/>
              </a:solidFill>
              <a:latin typeface="Calibri"/>
              <a:ea typeface="Calibri"/>
              <a:cs typeface="Calibri"/>
            </a:endParaRPr>
          </a:p>
        </p:txBody>
      </p:sp>
      <p:pic>
        <p:nvPicPr>
          <p:cNvPr id="3" name="Рисунок 2" descr="Изображение выглядит как текст,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28A65237-7C1F-5CC3-5E04-C602E9709D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480" y="559558"/>
            <a:ext cx="4106935" cy="3051980"/>
          </a:xfrm>
          <a:prstGeom prst="rect">
            <a:avLst/>
          </a:prstGeom>
        </p:spPr>
      </p:pic>
      <p:pic>
        <p:nvPicPr>
          <p:cNvPr id="4" name="Рисунок 3" descr="Изображение выглядит как текст, снимок экрана, самолет, Путешествие по воздуху&#10;&#10;Автоматически созданное описание">
            <a:extLst>
              <a:ext uri="{FF2B5EF4-FFF2-40B4-BE49-F238E27FC236}">
                <a16:creationId xmlns:a16="http://schemas.microsoft.com/office/drawing/2014/main" id="{6A1C76A3-3EF9-FFA0-E048-B1D38C516F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9351" y="2420345"/>
            <a:ext cx="4572000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8409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DAF8"/>
        </a:solidFill>
        <a:effectLst/>
      </p:bgPr>
    </p:bg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40"/>
          <p:cNvSpPr/>
          <p:nvPr/>
        </p:nvSpPr>
        <p:spPr>
          <a:xfrm rot="4504963">
            <a:off x="-514039" y="4837737"/>
            <a:ext cx="861225" cy="861225"/>
          </a:xfrm>
          <a:prstGeom prst="ellipse">
            <a:avLst/>
          </a:prstGeom>
          <a:solidFill>
            <a:srgbClr val="2D4EFF"/>
          </a:solidFill>
          <a:ln w="9525" cap="flat" cmpd="sng">
            <a:solidFill>
              <a:srgbClr val="2D4E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9" name="Google Shape;379;p40"/>
          <p:cNvSpPr/>
          <p:nvPr/>
        </p:nvSpPr>
        <p:spPr>
          <a:xfrm rot="4504848">
            <a:off x="1622334" y="-396910"/>
            <a:ext cx="453280" cy="453280"/>
          </a:xfrm>
          <a:prstGeom prst="ellipse">
            <a:avLst/>
          </a:prstGeom>
          <a:solidFill>
            <a:srgbClr val="2D4EFF"/>
          </a:solidFill>
          <a:ln w="9525" cap="flat" cmpd="sng">
            <a:solidFill>
              <a:srgbClr val="2D4E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0" name="Google Shape;380;p40"/>
          <p:cNvSpPr/>
          <p:nvPr/>
        </p:nvSpPr>
        <p:spPr>
          <a:xfrm rot="4502518">
            <a:off x="8873738" y="509669"/>
            <a:ext cx="208050" cy="208050"/>
          </a:xfrm>
          <a:prstGeom prst="ellipse">
            <a:avLst/>
          </a:prstGeom>
          <a:solidFill>
            <a:srgbClr val="2D4EFF"/>
          </a:solidFill>
          <a:ln w="9525" cap="flat" cmpd="sng">
            <a:solidFill>
              <a:srgbClr val="2D4E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1" name="Google Shape;381;p40"/>
          <p:cNvSpPr/>
          <p:nvPr/>
        </p:nvSpPr>
        <p:spPr>
          <a:xfrm rot="4502518">
            <a:off x="1471273" y="5081058"/>
            <a:ext cx="208050" cy="208050"/>
          </a:xfrm>
          <a:prstGeom prst="ellipse">
            <a:avLst/>
          </a:prstGeom>
          <a:solidFill>
            <a:srgbClr val="2D4EFF"/>
          </a:solidFill>
          <a:ln w="9525" cap="flat" cmpd="sng">
            <a:solidFill>
              <a:srgbClr val="2D4E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2" name="Google Shape;382;p40"/>
          <p:cNvSpPr/>
          <p:nvPr/>
        </p:nvSpPr>
        <p:spPr>
          <a:xfrm rot="4504115">
            <a:off x="3697793" y="5024405"/>
            <a:ext cx="321350" cy="321350"/>
          </a:xfrm>
          <a:prstGeom prst="ellipse">
            <a:avLst/>
          </a:prstGeom>
          <a:solidFill>
            <a:srgbClr val="2D4EFF"/>
          </a:solidFill>
          <a:ln w="9525" cap="flat" cmpd="sng">
            <a:solidFill>
              <a:srgbClr val="2D4E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3" name="Google Shape;383;p40"/>
          <p:cNvSpPr/>
          <p:nvPr/>
        </p:nvSpPr>
        <p:spPr>
          <a:xfrm rot="4504115">
            <a:off x="5972892" y="-250251"/>
            <a:ext cx="321350" cy="321350"/>
          </a:xfrm>
          <a:prstGeom prst="ellipse">
            <a:avLst/>
          </a:prstGeom>
          <a:solidFill>
            <a:srgbClr val="2D4EFF"/>
          </a:solidFill>
          <a:ln w="9525" cap="flat" cmpd="sng">
            <a:solidFill>
              <a:srgbClr val="2D4E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4" name="Google Shape;384;p40"/>
          <p:cNvSpPr/>
          <p:nvPr/>
        </p:nvSpPr>
        <p:spPr>
          <a:xfrm rot="4503476">
            <a:off x="8908680" y="976609"/>
            <a:ext cx="520086" cy="520086"/>
          </a:xfrm>
          <a:prstGeom prst="ellipse">
            <a:avLst/>
          </a:prstGeom>
          <a:solidFill>
            <a:srgbClr val="2D4EFF"/>
          </a:solidFill>
          <a:ln w="9525" cap="flat" cmpd="sng">
            <a:solidFill>
              <a:srgbClr val="2D4E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5" name="Google Shape;385;p40"/>
          <p:cNvSpPr txBox="1"/>
          <p:nvPr/>
        </p:nvSpPr>
        <p:spPr>
          <a:xfrm>
            <a:off x="362614" y="93625"/>
            <a:ext cx="3109200" cy="30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40000"/>
              </a:lnSpc>
            </a:pPr>
            <a:r>
              <a:rPr lang="ru" dirty="0">
                <a:solidFill>
                  <a:srgbClr val="2D4EFF"/>
                </a:solidFill>
                <a:latin typeface="Oswald SemiBold"/>
                <a:ea typeface="Oswald SemiBold"/>
                <a:cs typeface="Oswald SemiBold"/>
              </a:rPr>
              <a:t>Окна входа и регистрации</a:t>
            </a:r>
          </a:p>
        </p:txBody>
      </p:sp>
      <p:sp>
        <p:nvSpPr>
          <p:cNvPr id="386" name="Google Shape;386;p40"/>
          <p:cNvSpPr/>
          <p:nvPr/>
        </p:nvSpPr>
        <p:spPr>
          <a:xfrm rot="4504115">
            <a:off x="7979321" y="-721519"/>
            <a:ext cx="926793" cy="926793"/>
          </a:xfrm>
          <a:prstGeom prst="ellipse">
            <a:avLst/>
          </a:prstGeom>
          <a:solidFill>
            <a:srgbClr val="2D4EFF"/>
          </a:solidFill>
          <a:ln w="9525" cap="flat" cmpd="sng">
            <a:solidFill>
              <a:srgbClr val="2D4E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bandicam-2023-12-11-11-32-44-616">
            <a:hlinkClick r:id="" action="ppaction://media"/>
            <a:extLst>
              <a:ext uri="{FF2B5EF4-FFF2-40B4-BE49-F238E27FC236}">
                <a16:creationId xmlns:a16="http://schemas.microsoft.com/office/drawing/2014/main" id="{65613F5C-61F7-CA9B-2C3D-D4A32543D9B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9945" y="486344"/>
            <a:ext cx="8901752" cy="4162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549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6"/>
          <p:cNvSpPr txBox="1"/>
          <p:nvPr/>
        </p:nvSpPr>
        <p:spPr>
          <a:xfrm>
            <a:off x="8525312" y="154865"/>
            <a:ext cx="4763" cy="109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97111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26"/>
          <p:cNvSpPr txBox="1"/>
          <p:nvPr/>
        </p:nvSpPr>
        <p:spPr>
          <a:xfrm>
            <a:off x="294375" y="93625"/>
            <a:ext cx="3109200" cy="51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2D4EFF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Цель программного продукта</a:t>
            </a:r>
            <a:endParaRPr>
              <a:solidFill>
                <a:srgbClr val="2D4EFF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D4EFF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</p:txBody>
      </p:sp>
      <p:sp>
        <p:nvSpPr>
          <p:cNvPr id="160" name="Google Shape;160;p26"/>
          <p:cNvSpPr/>
          <p:nvPr/>
        </p:nvSpPr>
        <p:spPr>
          <a:xfrm>
            <a:off x="4372413" y="4709750"/>
            <a:ext cx="1076100" cy="1076100"/>
          </a:xfrm>
          <a:prstGeom prst="ellipse">
            <a:avLst/>
          </a:prstGeom>
          <a:solidFill>
            <a:srgbClr val="2D4EFF"/>
          </a:solidFill>
          <a:ln w="9525" cap="flat" cmpd="sng">
            <a:solidFill>
              <a:srgbClr val="2D4E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26"/>
          <p:cNvSpPr/>
          <p:nvPr/>
        </p:nvSpPr>
        <p:spPr>
          <a:xfrm>
            <a:off x="8508788" y="846600"/>
            <a:ext cx="453300" cy="453300"/>
          </a:xfrm>
          <a:prstGeom prst="ellipse">
            <a:avLst/>
          </a:prstGeom>
          <a:solidFill>
            <a:srgbClr val="2D4EFF"/>
          </a:solidFill>
          <a:ln w="9525" cap="flat" cmpd="sng">
            <a:solidFill>
              <a:srgbClr val="2D4E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26"/>
          <p:cNvSpPr/>
          <p:nvPr/>
        </p:nvSpPr>
        <p:spPr>
          <a:xfrm>
            <a:off x="8301047" y="3071888"/>
            <a:ext cx="207750" cy="207750"/>
          </a:xfrm>
          <a:prstGeom prst="ellipse">
            <a:avLst/>
          </a:prstGeom>
          <a:solidFill>
            <a:srgbClr val="2D4EFF"/>
          </a:solidFill>
          <a:ln w="9525" cap="flat" cmpd="sng">
            <a:solidFill>
              <a:srgbClr val="2D4E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26"/>
          <p:cNvSpPr/>
          <p:nvPr/>
        </p:nvSpPr>
        <p:spPr>
          <a:xfrm>
            <a:off x="7644288" y="4871913"/>
            <a:ext cx="453300" cy="453300"/>
          </a:xfrm>
          <a:prstGeom prst="ellipse">
            <a:avLst/>
          </a:prstGeom>
          <a:solidFill>
            <a:srgbClr val="2D4EFF"/>
          </a:solidFill>
          <a:ln w="9525" cap="flat" cmpd="sng">
            <a:solidFill>
              <a:srgbClr val="2D4E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26"/>
          <p:cNvSpPr/>
          <p:nvPr/>
        </p:nvSpPr>
        <p:spPr>
          <a:xfrm>
            <a:off x="9030234" y="4558150"/>
            <a:ext cx="207900" cy="207900"/>
          </a:xfrm>
          <a:prstGeom prst="ellipse">
            <a:avLst/>
          </a:prstGeom>
          <a:solidFill>
            <a:srgbClr val="2D4EFF"/>
          </a:solidFill>
          <a:ln w="9525" cap="flat" cmpd="sng">
            <a:solidFill>
              <a:srgbClr val="2D4E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26"/>
          <p:cNvSpPr/>
          <p:nvPr/>
        </p:nvSpPr>
        <p:spPr>
          <a:xfrm>
            <a:off x="5740400" y="4652963"/>
            <a:ext cx="321300" cy="321300"/>
          </a:xfrm>
          <a:prstGeom prst="ellipse">
            <a:avLst/>
          </a:prstGeom>
          <a:solidFill>
            <a:srgbClr val="2D4EFF"/>
          </a:solidFill>
          <a:ln w="9525" cap="flat" cmpd="sng">
            <a:solidFill>
              <a:srgbClr val="2D4E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26"/>
          <p:cNvSpPr/>
          <p:nvPr/>
        </p:nvSpPr>
        <p:spPr>
          <a:xfrm>
            <a:off x="8973450" y="3758250"/>
            <a:ext cx="321300" cy="321300"/>
          </a:xfrm>
          <a:prstGeom prst="ellipse">
            <a:avLst/>
          </a:prstGeom>
          <a:solidFill>
            <a:srgbClr val="2D4EFF"/>
          </a:solidFill>
          <a:ln w="9525" cap="flat" cmpd="sng">
            <a:solidFill>
              <a:srgbClr val="2D4E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26"/>
          <p:cNvSpPr/>
          <p:nvPr/>
        </p:nvSpPr>
        <p:spPr>
          <a:xfrm>
            <a:off x="8670825" y="2353088"/>
            <a:ext cx="926550" cy="926550"/>
          </a:xfrm>
          <a:prstGeom prst="ellipse">
            <a:avLst/>
          </a:prstGeom>
          <a:solidFill>
            <a:srgbClr val="2D4EFF"/>
          </a:solidFill>
          <a:ln w="9525" cap="flat" cmpd="sng">
            <a:solidFill>
              <a:srgbClr val="2D4E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26"/>
          <p:cNvSpPr txBox="1"/>
          <p:nvPr/>
        </p:nvSpPr>
        <p:spPr>
          <a:xfrm>
            <a:off x="341625" y="687250"/>
            <a:ext cx="6281700" cy="3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●"/>
            </a:pPr>
            <a:r>
              <a:rPr lang="ru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программа облегчит для авиакомпании процесс продажи билетов и дополнительных услуг, а также взаимодействия с клиентами;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●"/>
            </a:pPr>
            <a:r>
              <a:rPr lang="ru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для клиентов программный продукт обеспечит простоту поиска билетов и их покупки, связи с компанией, позволит отслеживать текущий статус рейса;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●"/>
            </a:pPr>
            <a:r>
              <a:rPr lang="ru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администратор получит удобный сервис для заполнения информации о рейсах, статусах рейсов и т.д.;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●"/>
            </a:pPr>
            <a:r>
              <a:rPr lang="ru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сотрудник службы сможет достаточно легко отвечать на сообщения клиентов и получать информацию о них.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26"/>
          <p:cNvSpPr/>
          <p:nvPr/>
        </p:nvSpPr>
        <p:spPr>
          <a:xfrm>
            <a:off x="-632325" y="3905538"/>
            <a:ext cx="926700" cy="926700"/>
          </a:xfrm>
          <a:prstGeom prst="ellipse">
            <a:avLst/>
          </a:prstGeom>
          <a:solidFill>
            <a:srgbClr val="2D4EFF"/>
          </a:solidFill>
          <a:ln w="9525" cap="flat" cmpd="sng">
            <a:solidFill>
              <a:srgbClr val="2D4E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p26"/>
          <p:cNvSpPr/>
          <p:nvPr/>
        </p:nvSpPr>
        <p:spPr>
          <a:xfrm>
            <a:off x="6170013" y="-188900"/>
            <a:ext cx="453300" cy="453300"/>
          </a:xfrm>
          <a:prstGeom prst="ellipse">
            <a:avLst/>
          </a:prstGeom>
          <a:solidFill>
            <a:srgbClr val="2D4EFF"/>
          </a:solidFill>
          <a:ln w="9525" cap="flat" cmpd="sng">
            <a:solidFill>
              <a:srgbClr val="2D4E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7"/>
          <p:cNvSpPr/>
          <p:nvPr/>
        </p:nvSpPr>
        <p:spPr>
          <a:xfrm rot="4504362">
            <a:off x="6852506" y="4530314"/>
            <a:ext cx="1076115" cy="1076115"/>
          </a:xfrm>
          <a:prstGeom prst="ellipse">
            <a:avLst/>
          </a:prstGeom>
          <a:solidFill>
            <a:srgbClr val="2D4EFF"/>
          </a:solidFill>
          <a:ln w="9525" cap="flat" cmpd="sng">
            <a:solidFill>
              <a:srgbClr val="2D4E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27"/>
          <p:cNvSpPr/>
          <p:nvPr/>
        </p:nvSpPr>
        <p:spPr>
          <a:xfrm rot="4504848">
            <a:off x="-209616" y="812465"/>
            <a:ext cx="453280" cy="453280"/>
          </a:xfrm>
          <a:prstGeom prst="ellipse">
            <a:avLst/>
          </a:prstGeom>
          <a:solidFill>
            <a:srgbClr val="2D4EFF"/>
          </a:solidFill>
          <a:ln w="9525" cap="flat" cmpd="sng">
            <a:solidFill>
              <a:srgbClr val="2D4E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27"/>
          <p:cNvSpPr/>
          <p:nvPr/>
        </p:nvSpPr>
        <p:spPr>
          <a:xfrm rot="4502518">
            <a:off x="8972838" y="4251507"/>
            <a:ext cx="208050" cy="208050"/>
          </a:xfrm>
          <a:prstGeom prst="ellipse">
            <a:avLst/>
          </a:prstGeom>
          <a:solidFill>
            <a:srgbClr val="2D4EFF"/>
          </a:solidFill>
          <a:ln w="9525" cap="flat" cmpd="sng">
            <a:solidFill>
              <a:srgbClr val="2D4E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27"/>
          <p:cNvSpPr/>
          <p:nvPr/>
        </p:nvSpPr>
        <p:spPr>
          <a:xfrm rot="4504848">
            <a:off x="617881" y="4841731"/>
            <a:ext cx="453280" cy="453280"/>
          </a:xfrm>
          <a:prstGeom prst="ellipse">
            <a:avLst/>
          </a:prstGeom>
          <a:solidFill>
            <a:srgbClr val="2D4EFF"/>
          </a:solidFill>
          <a:ln w="9525" cap="flat" cmpd="sng">
            <a:solidFill>
              <a:srgbClr val="2D4E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p27"/>
          <p:cNvSpPr/>
          <p:nvPr/>
        </p:nvSpPr>
        <p:spPr>
          <a:xfrm rot="4502518">
            <a:off x="317698" y="634158"/>
            <a:ext cx="208050" cy="208050"/>
          </a:xfrm>
          <a:prstGeom prst="ellipse">
            <a:avLst/>
          </a:prstGeom>
          <a:solidFill>
            <a:srgbClr val="2D4EFF"/>
          </a:solidFill>
          <a:ln w="9525" cap="flat" cmpd="sng">
            <a:solidFill>
              <a:srgbClr val="2D4E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27"/>
          <p:cNvSpPr/>
          <p:nvPr/>
        </p:nvSpPr>
        <p:spPr>
          <a:xfrm rot="4504115">
            <a:off x="-62957" y="4700405"/>
            <a:ext cx="321350" cy="321350"/>
          </a:xfrm>
          <a:prstGeom prst="ellipse">
            <a:avLst/>
          </a:prstGeom>
          <a:solidFill>
            <a:srgbClr val="2D4EFF"/>
          </a:solidFill>
          <a:ln w="9525" cap="flat" cmpd="sng">
            <a:solidFill>
              <a:srgbClr val="2D4E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27"/>
          <p:cNvSpPr/>
          <p:nvPr/>
        </p:nvSpPr>
        <p:spPr>
          <a:xfrm rot="4504115">
            <a:off x="8282042" y="4700399"/>
            <a:ext cx="321350" cy="321350"/>
          </a:xfrm>
          <a:prstGeom prst="ellipse">
            <a:avLst/>
          </a:prstGeom>
          <a:solidFill>
            <a:srgbClr val="2D4EFF"/>
          </a:solidFill>
          <a:ln w="9525" cap="flat" cmpd="sng">
            <a:solidFill>
              <a:srgbClr val="2D4E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p27"/>
          <p:cNvSpPr/>
          <p:nvPr/>
        </p:nvSpPr>
        <p:spPr>
          <a:xfrm rot="4504115">
            <a:off x="8613471" y="-419719"/>
            <a:ext cx="926793" cy="926793"/>
          </a:xfrm>
          <a:prstGeom prst="ellipse">
            <a:avLst/>
          </a:prstGeom>
          <a:solidFill>
            <a:srgbClr val="2D4EFF"/>
          </a:solidFill>
          <a:ln w="9525" cap="flat" cmpd="sng">
            <a:solidFill>
              <a:srgbClr val="2D4E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p27"/>
          <p:cNvSpPr txBox="1"/>
          <p:nvPr/>
        </p:nvSpPr>
        <p:spPr>
          <a:xfrm>
            <a:off x="294375" y="93625"/>
            <a:ext cx="3109200" cy="51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2D4EFF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Диаграмма вариантов использования</a:t>
            </a:r>
            <a:endParaRPr>
              <a:solidFill>
                <a:srgbClr val="2D4EFF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D4EFF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</p:txBody>
      </p:sp>
      <p:pic>
        <p:nvPicPr>
          <p:cNvPr id="184" name="Google Shape;18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762" y="1470559"/>
            <a:ext cx="8918477" cy="23341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8"/>
          <p:cNvSpPr/>
          <p:nvPr/>
        </p:nvSpPr>
        <p:spPr>
          <a:xfrm rot="4504362">
            <a:off x="6852506" y="4530314"/>
            <a:ext cx="1076115" cy="1076115"/>
          </a:xfrm>
          <a:prstGeom prst="ellipse">
            <a:avLst/>
          </a:prstGeom>
          <a:solidFill>
            <a:srgbClr val="2D4EFF"/>
          </a:solidFill>
          <a:ln w="9525" cap="flat" cmpd="sng">
            <a:solidFill>
              <a:srgbClr val="2D4E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p28"/>
          <p:cNvSpPr/>
          <p:nvPr/>
        </p:nvSpPr>
        <p:spPr>
          <a:xfrm rot="4504848">
            <a:off x="-209616" y="812465"/>
            <a:ext cx="453280" cy="453280"/>
          </a:xfrm>
          <a:prstGeom prst="ellipse">
            <a:avLst/>
          </a:prstGeom>
          <a:solidFill>
            <a:srgbClr val="2D4EFF"/>
          </a:solidFill>
          <a:ln w="9525" cap="flat" cmpd="sng">
            <a:solidFill>
              <a:srgbClr val="2D4E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28"/>
          <p:cNvSpPr/>
          <p:nvPr/>
        </p:nvSpPr>
        <p:spPr>
          <a:xfrm rot="4502518">
            <a:off x="8972838" y="4251507"/>
            <a:ext cx="208050" cy="208050"/>
          </a:xfrm>
          <a:prstGeom prst="ellipse">
            <a:avLst/>
          </a:prstGeom>
          <a:solidFill>
            <a:srgbClr val="2D4EFF"/>
          </a:solidFill>
          <a:ln w="9525" cap="flat" cmpd="sng">
            <a:solidFill>
              <a:srgbClr val="2D4E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28"/>
          <p:cNvSpPr/>
          <p:nvPr/>
        </p:nvSpPr>
        <p:spPr>
          <a:xfrm rot="4504848">
            <a:off x="617881" y="4841731"/>
            <a:ext cx="453280" cy="453280"/>
          </a:xfrm>
          <a:prstGeom prst="ellipse">
            <a:avLst/>
          </a:prstGeom>
          <a:solidFill>
            <a:srgbClr val="2D4EFF"/>
          </a:solidFill>
          <a:ln w="9525" cap="flat" cmpd="sng">
            <a:solidFill>
              <a:srgbClr val="2D4E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p28"/>
          <p:cNvSpPr/>
          <p:nvPr/>
        </p:nvSpPr>
        <p:spPr>
          <a:xfrm rot="4502518">
            <a:off x="317698" y="634158"/>
            <a:ext cx="208050" cy="208050"/>
          </a:xfrm>
          <a:prstGeom prst="ellipse">
            <a:avLst/>
          </a:prstGeom>
          <a:solidFill>
            <a:srgbClr val="2D4EFF"/>
          </a:solidFill>
          <a:ln w="9525" cap="flat" cmpd="sng">
            <a:solidFill>
              <a:srgbClr val="2D4E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p28"/>
          <p:cNvSpPr/>
          <p:nvPr/>
        </p:nvSpPr>
        <p:spPr>
          <a:xfrm rot="4504115">
            <a:off x="-62957" y="4700405"/>
            <a:ext cx="321350" cy="321350"/>
          </a:xfrm>
          <a:prstGeom prst="ellipse">
            <a:avLst/>
          </a:prstGeom>
          <a:solidFill>
            <a:srgbClr val="2D4EFF"/>
          </a:solidFill>
          <a:ln w="9525" cap="flat" cmpd="sng">
            <a:solidFill>
              <a:srgbClr val="2D4E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28"/>
          <p:cNvSpPr/>
          <p:nvPr/>
        </p:nvSpPr>
        <p:spPr>
          <a:xfrm rot="4504115">
            <a:off x="8282042" y="4700399"/>
            <a:ext cx="321350" cy="321350"/>
          </a:xfrm>
          <a:prstGeom prst="ellipse">
            <a:avLst/>
          </a:prstGeom>
          <a:solidFill>
            <a:srgbClr val="2D4EFF"/>
          </a:solidFill>
          <a:ln w="9525" cap="flat" cmpd="sng">
            <a:solidFill>
              <a:srgbClr val="2D4E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p28"/>
          <p:cNvSpPr/>
          <p:nvPr/>
        </p:nvSpPr>
        <p:spPr>
          <a:xfrm rot="4504115">
            <a:off x="8613471" y="-419719"/>
            <a:ext cx="926793" cy="926793"/>
          </a:xfrm>
          <a:prstGeom prst="ellipse">
            <a:avLst/>
          </a:prstGeom>
          <a:solidFill>
            <a:srgbClr val="2D4EFF"/>
          </a:solidFill>
          <a:ln w="9525" cap="flat" cmpd="sng">
            <a:solidFill>
              <a:srgbClr val="2D4E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Google Shape;197;p28"/>
          <p:cNvSpPr txBox="1"/>
          <p:nvPr/>
        </p:nvSpPr>
        <p:spPr>
          <a:xfrm>
            <a:off x="294375" y="93625"/>
            <a:ext cx="3109200" cy="51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2D4EFF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Диаграмма деятельности</a:t>
            </a:r>
            <a:endParaRPr>
              <a:solidFill>
                <a:srgbClr val="2D4EFF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D4EFF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</p:txBody>
      </p:sp>
      <p:pic>
        <p:nvPicPr>
          <p:cNvPr id="198" name="Google Shape;19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7563" y="93625"/>
            <a:ext cx="4112820" cy="5418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9"/>
          <p:cNvSpPr/>
          <p:nvPr/>
        </p:nvSpPr>
        <p:spPr>
          <a:xfrm rot="4504362">
            <a:off x="6852506" y="4530314"/>
            <a:ext cx="1076115" cy="1076115"/>
          </a:xfrm>
          <a:prstGeom prst="ellipse">
            <a:avLst/>
          </a:prstGeom>
          <a:solidFill>
            <a:srgbClr val="2D4EFF"/>
          </a:solidFill>
          <a:ln w="9525" cap="flat" cmpd="sng">
            <a:solidFill>
              <a:srgbClr val="2D4E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p29"/>
          <p:cNvSpPr/>
          <p:nvPr/>
        </p:nvSpPr>
        <p:spPr>
          <a:xfrm rot="4504848">
            <a:off x="-209616" y="812465"/>
            <a:ext cx="453280" cy="453280"/>
          </a:xfrm>
          <a:prstGeom prst="ellipse">
            <a:avLst/>
          </a:prstGeom>
          <a:solidFill>
            <a:srgbClr val="2D4EFF"/>
          </a:solidFill>
          <a:ln w="9525" cap="flat" cmpd="sng">
            <a:solidFill>
              <a:srgbClr val="2D4E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29"/>
          <p:cNvSpPr/>
          <p:nvPr/>
        </p:nvSpPr>
        <p:spPr>
          <a:xfrm rot="4502518">
            <a:off x="8972838" y="4251507"/>
            <a:ext cx="208050" cy="208050"/>
          </a:xfrm>
          <a:prstGeom prst="ellipse">
            <a:avLst/>
          </a:prstGeom>
          <a:solidFill>
            <a:srgbClr val="2D4EFF"/>
          </a:solidFill>
          <a:ln w="9525" cap="flat" cmpd="sng">
            <a:solidFill>
              <a:srgbClr val="2D4E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p29"/>
          <p:cNvSpPr/>
          <p:nvPr/>
        </p:nvSpPr>
        <p:spPr>
          <a:xfrm rot="4504848">
            <a:off x="617881" y="4841731"/>
            <a:ext cx="453280" cy="453280"/>
          </a:xfrm>
          <a:prstGeom prst="ellipse">
            <a:avLst/>
          </a:prstGeom>
          <a:solidFill>
            <a:srgbClr val="2D4EFF"/>
          </a:solidFill>
          <a:ln w="9525" cap="flat" cmpd="sng">
            <a:solidFill>
              <a:srgbClr val="2D4E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Google Shape;207;p29"/>
          <p:cNvSpPr/>
          <p:nvPr/>
        </p:nvSpPr>
        <p:spPr>
          <a:xfrm rot="4502518">
            <a:off x="317698" y="634158"/>
            <a:ext cx="208050" cy="208050"/>
          </a:xfrm>
          <a:prstGeom prst="ellipse">
            <a:avLst/>
          </a:prstGeom>
          <a:solidFill>
            <a:srgbClr val="2D4EFF"/>
          </a:solidFill>
          <a:ln w="9525" cap="flat" cmpd="sng">
            <a:solidFill>
              <a:srgbClr val="2D4E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" name="Google Shape;208;p29"/>
          <p:cNvSpPr/>
          <p:nvPr/>
        </p:nvSpPr>
        <p:spPr>
          <a:xfrm rot="4504115">
            <a:off x="-62957" y="4700405"/>
            <a:ext cx="321350" cy="321350"/>
          </a:xfrm>
          <a:prstGeom prst="ellipse">
            <a:avLst/>
          </a:prstGeom>
          <a:solidFill>
            <a:srgbClr val="2D4EFF"/>
          </a:solidFill>
          <a:ln w="9525" cap="flat" cmpd="sng">
            <a:solidFill>
              <a:srgbClr val="2D4E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29"/>
          <p:cNvSpPr/>
          <p:nvPr/>
        </p:nvSpPr>
        <p:spPr>
          <a:xfrm rot="4504115">
            <a:off x="8282042" y="4700399"/>
            <a:ext cx="321350" cy="321350"/>
          </a:xfrm>
          <a:prstGeom prst="ellipse">
            <a:avLst/>
          </a:prstGeom>
          <a:solidFill>
            <a:srgbClr val="2D4EFF"/>
          </a:solidFill>
          <a:ln w="9525" cap="flat" cmpd="sng">
            <a:solidFill>
              <a:srgbClr val="2D4E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" name="Google Shape;210;p29"/>
          <p:cNvSpPr/>
          <p:nvPr/>
        </p:nvSpPr>
        <p:spPr>
          <a:xfrm rot="4504115">
            <a:off x="8613471" y="-419719"/>
            <a:ext cx="926793" cy="926793"/>
          </a:xfrm>
          <a:prstGeom prst="ellipse">
            <a:avLst/>
          </a:prstGeom>
          <a:solidFill>
            <a:srgbClr val="2D4EFF"/>
          </a:solidFill>
          <a:ln w="9525" cap="flat" cmpd="sng">
            <a:solidFill>
              <a:srgbClr val="2D4E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Google Shape;211;p29"/>
          <p:cNvSpPr txBox="1"/>
          <p:nvPr/>
        </p:nvSpPr>
        <p:spPr>
          <a:xfrm>
            <a:off x="294375" y="93625"/>
            <a:ext cx="3109200" cy="51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2D4EFF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Диаграмма классов</a:t>
            </a:r>
            <a:endParaRPr>
              <a:solidFill>
                <a:srgbClr val="2D4EFF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D4EFF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</p:txBody>
      </p:sp>
      <p:pic>
        <p:nvPicPr>
          <p:cNvPr id="212" name="Google Shape;21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53330"/>
            <a:ext cx="8839196" cy="25687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0"/>
          <p:cNvSpPr/>
          <p:nvPr/>
        </p:nvSpPr>
        <p:spPr>
          <a:xfrm rot="4504963">
            <a:off x="7065811" y="4666812"/>
            <a:ext cx="861225" cy="861225"/>
          </a:xfrm>
          <a:prstGeom prst="ellipse">
            <a:avLst/>
          </a:prstGeom>
          <a:solidFill>
            <a:srgbClr val="2D4EFF"/>
          </a:solidFill>
          <a:ln w="9525" cap="flat" cmpd="sng">
            <a:solidFill>
              <a:srgbClr val="2D4E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30"/>
          <p:cNvSpPr/>
          <p:nvPr/>
        </p:nvSpPr>
        <p:spPr>
          <a:xfrm rot="4504848">
            <a:off x="1622334" y="-396910"/>
            <a:ext cx="453280" cy="453280"/>
          </a:xfrm>
          <a:prstGeom prst="ellipse">
            <a:avLst/>
          </a:prstGeom>
          <a:solidFill>
            <a:srgbClr val="2D4EFF"/>
          </a:solidFill>
          <a:ln w="9525" cap="flat" cmpd="sng">
            <a:solidFill>
              <a:srgbClr val="2D4E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Google Shape;219;p30"/>
          <p:cNvSpPr/>
          <p:nvPr/>
        </p:nvSpPr>
        <p:spPr>
          <a:xfrm rot="4502518">
            <a:off x="8972838" y="4251507"/>
            <a:ext cx="208050" cy="208050"/>
          </a:xfrm>
          <a:prstGeom prst="ellipse">
            <a:avLst/>
          </a:prstGeom>
          <a:solidFill>
            <a:srgbClr val="2D4EFF"/>
          </a:solidFill>
          <a:ln w="9525" cap="flat" cmpd="sng">
            <a:solidFill>
              <a:srgbClr val="2D4E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" name="Google Shape;220;p30"/>
          <p:cNvSpPr/>
          <p:nvPr/>
        </p:nvSpPr>
        <p:spPr>
          <a:xfrm rot="4504848">
            <a:off x="182681" y="3281606"/>
            <a:ext cx="453280" cy="453280"/>
          </a:xfrm>
          <a:prstGeom prst="ellipse">
            <a:avLst/>
          </a:prstGeom>
          <a:solidFill>
            <a:srgbClr val="2D4EFF"/>
          </a:solidFill>
          <a:ln w="9525" cap="flat" cmpd="sng">
            <a:solidFill>
              <a:srgbClr val="2D4E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" name="Google Shape;221;p30"/>
          <p:cNvSpPr/>
          <p:nvPr/>
        </p:nvSpPr>
        <p:spPr>
          <a:xfrm rot="4502518">
            <a:off x="235598" y="2268208"/>
            <a:ext cx="208050" cy="208050"/>
          </a:xfrm>
          <a:prstGeom prst="ellipse">
            <a:avLst/>
          </a:prstGeom>
          <a:solidFill>
            <a:srgbClr val="2D4EFF"/>
          </a:solidFill>
          <a:ln w="9525" cap="flat" cmpd="sng">
            <a:solidFill>
              <a:srgbClr val="2D4E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Google Shape;222;p30"/>
          <p:cNvSpPr/>
          <p:nvPr/>
        </p:nvSpPr>
        <p:spPr>
          <a:xfrm rot="4504115">
            <a:off x="-112207" y="2535555"/>
            <a:ext cx="321350" cy="321350"/>
          </a:xfrm>
          <a:prstGeom prst="ellipse">
            <a:avLst/>
          </a:prstGeom>
          <a:solidFill>
            <a:srgbClr val="2D4EFF"/>
          </a:solidFill>
          <a:ln w="9525" cap="flat" cmpd="sng">
            <a:solidFill>
              <a:srgbClr val="2D4E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p30"/>
          <p:cNvSpPr/>
          <p:nvPr/>
        </p:nvSpPr>
        <p:spPr>
          <a:xfrm rot="4504115">
            <a:off x="8282042" y="4700399"/>
            <a:ext cx="321350" cy="321350"/>
          </a:xfrm>
          <a:prstGeom prst="ellipse">
            <a:avLst/>
          </a:prstGeom>
          <a:solidFill>
            <a:srgbClr val="2D4EFF"/>
          </a:solidFill>
          <a:ln w="9525" cap="flat" cmpd="sng">
            <a:solidFill>
              <a:srgbClr val="2D4E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30"/>
          <p:cNvSpPr/>
          <p:nvPr/>
        </p:nvSpPr>
        <p:spPr>
          <a:xfrm rot="4503476">
            <a:off x="8908680" y="976609"/>
            <a:ext cx="520086" cy="520086"/>
          </a:xfrm>
          <a:prstGeom prst="ellipse">
            <a:avLst/>
          </a:prstGeom>
          <a:solidFill>
            <a:srgbClr val="2D4EFF"/>
          </a:solidFill>
          <a:ln w="9525" cap="flat" cmpd="sng">
            <a:solidFill>
              <a:srgbClr val="2D4E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30"/>
          <p:cNvSpPr txBox="1"/>
          <p:nvPr/>
        </p:nvSpPr>
        <p:spPr>
          <a:xfrm>
            <a:off x="294375" y="93625"/>
            <a:ext cx="31092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2D4EFF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ERD</a:t>
            </a:r>
            <a:endParaRPr>
              <a:solidFill>
                <a:srgbClr val="2D4EFF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</p:txBody>
      </p:sp>
      <p:pic>
        <p:nvPicPr>
          <p:cNvPr id="226" name="Google Shape;22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8400" y="93620"/>
            <a:ext cx="4698349" cy="4757853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30"/>
          <p:cNvSpPr/>
          <p:nvPr/>
        </p:nvSpPr>
        <p:spPr>
          <a:xfrm rot="4504115">
            <a:off x="6293021" y="-633669"/>
            <a:ext cx="926793" cy="926793"/>
          </a:xfrm>
          <a:prstGeom prst="ellipse">
            <a:avLst/>
          </a:prstGeom>
          <a:solidFill>
            <a:srgbClr val="2D4EFF"/>
          </a:solidFill>
          <a:ln w="9525" cap="flat" cmpd="sng">
            <a:solidFill>
              <a:srgbClr val="2D4E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DAF8"/>
        </a:solidFill>
        <a:effectLst/>
      </p:bgPr>
    </p:bg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1"/>
          <p:cNvSpPr/>
          <p:nvPr/>
        </p:nvSpPr>
        <p:spPr>
          <a:xfrm rot="4504963">
            <a:off x="-382139" y="4852387"/>
            <a:ext cx="861225" cy="861225"/>
          </a:xfrm>
          <a:prstGeom prst="ellipse">
            <a:avLst/>
          </a:prstGeom>
          <a:solidFill>
            <a:srgbClr val="2D4EFF"/>
          </a:solidFill>
          <a:ln w="9525" cap="flat" cmpd="sng">
            <a:solidFill>
              <a:srgbClr val="2D4E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p31"/>
          <p:cNvSpPr/>
          <p:nvPr/>
        </p:nvSpPr>
        <p:spPr>
          <a:xfrm rot="4504848">
            <a:off x="1622334" y="-396910"/>
            <a:ext cx="453280" cy="453280"/>
          </a:xfrm>
          <a:prstGeom prst="ellipse">
            <a:avLst/>
          </a:prstGeom>
          <a:solidFill>
            <a:srgbClr val="2D4EFF"/>
          </a:solidFill>
          <a:ln w="9525" cap="flat" cmpd="sng">
            <a:solidFill>
              <a:srgbClr val="2D4E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p31"/>
          <p:cNvSpPr/>
          <p:nvPr/>
        </p:nvSpPr>
        <p:spPr>
          <a:xfrm rot="4502518">
            <a:off x="8873738" y="509669"/>
            <a:ext cx="208050" cy="208050"/>
          </a:xfrm>
          <a:prstGeom prst="ellipse">
            <a:avLst/>
          </a:prstGeom>
          <a:solidFill>
            <a:srgbClr val="2D4EFF"/>
          </a:solidFill>
          <a:ln w="9525" cap="flat" cmpd="sng">
            <a:solidFill>
              <a:srgbClr val="2D4E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Google Shape;235;p31"/>
          <p:cNvSpPr/>
          <p:nvPr/>
        </p:nvSpPr>
        <p:spPr>
          <a:xfrm rot="4502518">
            <a:off x="1471273" y="5081058"/>
            <a:ext cx="208050" cy="208050"/>
          </a:xfrm>
          <a:prstGeom prst="ellipse">
            <a:avLst/>
          </a:prstGeom>
          <a:solidFill>
            <a:srgbClr val="2D4EFF"/>
          </a:solidFill>
          <a:ln w="9525" cap="flat" cmpd="sng">
            <a:solidFill>
              <a:srgbClr val="2D4E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" name="Google Shape;236;p31"/>
          <p:cNvSpPr/>
          <p:nvPr/>
        </p:nvSpPr>
        <p:spPr>
          <a:xfrm rot="4504115">
            <a:off x="3697793" y="5024405"/>
            <a:ext cx="321350" cy="321350"/>
          </a:xfrm>
          <a:prstGeom prst="ellipse">
            <a:avLst/>
          </a:prstGeom>
          <a:solidFill>
            <a:srgbClr val="2D4EFF"/>
          </a:solidFill>
          <a:ln w="9525" cap="flat" cmpd="sng">
            <a:solidFill>
              <a:srgbClr val="2D4E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Google Shape;237;p31"/>
          <p:cNvSpPr/>
          <p:nvPr/>
        </p:nvSpPr>
        <p:spPr>
          <a:xfrm rot="4504115">
            <a:off x="5972892" y="-250251"/>
            <a:ext cx="321350" cy="321350"/>
          </a:xfrm>
          <a:prstGeom prst="ellipse">
            <a:avLst/>
          </a:prstGeom>
          <a:solidFill>
            <a:srgbClr val="2D4EFF"/>
          </a:solidFill>
          <a:ln w="9525" cap="flat" cmpd="sng">
            <a:solidFill>
              <a:srgbClr val="2D4E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" name="Google Shape;238;p31"/>
          <p:cNvSpPr/>
          <p:nvPr/>
        </p:nvSpPr>
        <p:spPr>
          <a:xfrm rot="4503476">
            <a:off x="8908680" y="976609"/>
            <a:ext cx="520086" cy="520086"/>
          </a:xfrm>
          <a:prstGeom prst="ellipse">
            <a:avLst/>
          </a:prstGeom>
          <a:solidFill>
            <a:srgbClr val="2D4EFF"/>
          </a:solidFill>
          <a:ln w="9525" cap="flat" cmpd="sng">
            <a:solidFill>
              <a:srgbClr val="2D4E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" name="Google Shape;239;p31"/>
          <p:cNvSpPr txBox="1"/>
          <p:nvPr/>
        </p:nvSpPr>
        <p:spPr>
          <a:xfrm>
            <a:off x="294375" y="93625"/>
            <a:ext cx="31092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2D4EFF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Главная</a:t>
            </a:r>
            <a:endParaRPr>
              <a:solidFill>
                <a:srgbClr val="2D4EFF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</p:txBody>
      </p:sp>
      <p:sp>
        <p:nvSpPr>
          <p:cNvPr id="240" name="Google Shape;240;p31"/>
          <p:cNvSpPr/>
          <p:nvPr/>
        </p:nvSpPr>
        <p:spPr>
          <a:xfrm rot="4504115">
            <a:off x="7979321" y="-721519"/>
            <a:ext cx="926793" cy="926793"/>
          </a:xfrm>
          <a:prstGeom prst="ellipse">
            <a:avLst/>
          </a:prstGeom>
          <a:solidFill>
            <a:srgbClr val="2D4EFF"/>
          </a:solidFill>
          <a:ln w="9525" cap="flat" cmpd="sng">
            <a:solidFill>
              <a:srgbClr val="2D4E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1" name="Google Shape;24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124" y="396875"/>
            <a:ext cx="4561750" cy="3385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12899" y="2045327"/>
            <a:ext cx="3652342" cy="2710723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31"/>
          <p:cNvSpPr txBox="1"/>
          <p:nvPr/>
        </p:nvSpPr>
        <p:spPr>
          <a:xfrm>
            <a:off x="5024200" y="278800"/>
            <a:ext cx="3458400" cy="15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Пользователь в самом начале попадает на главную страницу. Здесь он может: перейти через навигацию на другие страницы, войти/зарегистрироваться, начать поиск рейса, вводя данные в форму.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" name="Google Shape;244;p31"/>
          <p:cNvSpPr txBox="1"/>
          <p:nvPr/>
        </p:nvSpPr>
        <p:spPr>
          <a:xfrm>
            <a:off x="294375" y="3983775"/>
            <a:ext cx="4561800" cy="10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Ниже пользователь может пролистать слайдер и переходить по ссылкам в нем.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DAF8"/>
        </a:solidFill>
        <a:effectLst/>
      </p:bgPr>
    </p:bg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2"/>
          <p:cNvSpPr/>
          <p:nvPr/>
        </p:nvSpPr>
        <p:spPr>
          <a:xfrm rot="4504963">
            <a:off x="-382139" y="4852387"/>
            <a:ext cx="861225" cy="861225"/>
          </a:xfrm>
          <a:prstGeom prst="ellipse">
            <a:avLst/>
          </a:prstGeom>
          <a:solidFill>
            <a:srgbClr val="2D4EFF"/>
          </a:solidFill>
          <a:ln w="9525" cap="flat" cmpd="sng">
            <a:solidFill>
              <a:srgbClr val="2D4E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" name="Google Shape;250;p32"/>
          <p:cNvSpPr/>
          <p:nvPr/>
        </p:nvSpPr>
        <p:spPr>
          <a:xfrm rot="4504848">
            <a:off x="1622334" y="-396910"/>
            <a:ext cx="453280" cy="453280"/>
          </a:xfrm>
          <a:prstGeom prst="ellipse">
            <a:avLst/>
          </a:prstGeom>
          <a:solidFill>
            <a:srgbClr val="2D4EFF"/>
          </a:solidFill>
          <a:ln w="9525" cap="flat" cmpd="sng">
            <a:solidFill>
              <a:srgbClr val="2D4E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" name="Google Shape;251;p32"/>
          <p:cNvSpPr/>
          <p:nvPr/>
        </p:nvSpPr>
        <p:spPr>
          <a:xfrm rot="4502518">
            <a:off x="8873738" y="509669"/>
            <a:ext cx="208050" cy="208050"/>
          </a:xfrm>
          <a:prstGeom prst="ellipse">
            <a:avLst/>
          </a:prstGeom>
          <a:solidFill>
            <a:srgbClr val="2D4EFF"/>
          </a:solidFill>
          <a:ln w="9525" cap="flat" cmpd="sng">
            <a:solidFill>
              <a:srgbClr val="2D4E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" name="Google Shape;252;p32"/>
          <p:cNvSpPr/>
          <p:nvPr/>
        </p:nvSpPr>
        <p:spPr>
          <a:xfrm rot="4502518">
            <a:off x="1471273" y="5081058"/>
            <a:ext cx="208050" cy="208050"/>
          </a:xfrm>
          <a:prstGeom prst="ellipse">
            <a:avLst/>
          </a:prstGeom>
          <a:solidFill>
            <a:srgbClr val="2D4EFF"/>
          </a:solidFill>
          <a:ln w="9525" cap="flat" cmpd="sng">
            <a:solidFill>
              <a:srgbClr val="2D4E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" name="Google Shape;253;p32"/>
          <p:cNvSpPr/>
          <p:nvPr/>
        </p:nvSpPr>
        <p:spPr>
          <a:xfrm rot="4504115">
            <a:off x="3697793" y="5024405"/>
            <a:ext cx="321350" cy="321350"/>
          </a:xfrm>
          <a:prstGeom prst="ellipse">
            <a:avLst/>
          </a:prstGeom>
          <a:solidFill>
            <a:srgbClr val="2D4EFF"/>
          </a:solidFill>
          <a:ln w="9525" cap="flat" cmpd="sng">
            <a:solidFill>
              <a:srgbClr val="2D4E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Google Shape;254;p32"/>
          <p:cNvSpPr/>
          <p:nvPr/>
        </p:nvSpPr>
        <p:spPr>
          <a:xfrm rot="4504115">
            <a:off x="5972892" y="-250251"/>
            <a:ext cx="321350" cy="321350"/>
          </a:xfrm>
          <a:prstGeom prst="ellipse">
            <a:avLst/>
          </a:prstGeom>
          <a:solidFill>
            <a:srgbClr val="2D4EFF"/>
          </a:solidFill>
          <a:ln w="9525" cap="flat" cmpd="sng">
            <a:solidFill>
              <a:srgbClr val="2D4E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" name="Google Shape;255;p32"/>
          <p:cNvSpPr/>
          <p:nvPr/>
        </p:nvSpPr>
        <p:spPr>
          <a:xfrm rot="4503476">
            <a:off x="8908680" y="976609"/>
            <a:ext cx="520086" cy="520086"/>
          </a:xfrm>
          <a:prstGeom prst="ellipse">
            <a:avLst/>
          </a:prstGeom>
          <a:solidFill>
            <a:srgbClr val="2D4EFF"/>
          </a:solidFill>
          <a:ln w="9525" cap="flat" cmpd="sng">
            <a:solidFill>
              <a:srgbClr val="2D4E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" name="Google Shape;256;p32"/>
          <p:cNvSpPr txBox="1"/>
          <p:nvPr/>
        </p:nvSpPr>
        <p:spPr>
          <a:xfrm>
            <a:off x="294375" y="93625"/>
            <a:ext cx="31092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2D4EFF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Главная</a:t>
            </a:r>
            <a:endParaRPr>
              <a:solidFill>
                <a:srgbClr val="2D4EFF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</p:txBody>
      </p:sp>
      <p:sp>
        <p:nvSpPr>
          <p:cNvPr id="257" name="Google Shape;257;p32"/>
          <p:cNvSpPr/>
          <p:nvPr/>
        </p:nvSpPr>
        <p:spPr>
          <a:xfrm rot="4504115">
            <a:off x="7979321" y="-721519"/>
            <a:ext cx="926793" cy="926793"/>
          </a:xfrm>
          <a:prstGeom prst="ellipse">
            <a:avLst/>
          </a:prstGeom>
          <a:solidFill>
            <a:srgbClr val="2D4EFF"/>
          </a:solidFill>
          <a:ln w="9525" cap="flat" cmpd="sng">
            <a:solidFill>
              <a:srgbClr val="2D4E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" name="Google Shape;258;p32"/>
          <p:cNvSpPr txBox="1"/>
          <p:nvPr/>
        </p:nvSpPr>
        <p:spPr>
          <a:xfrm>
            <a:off x="5024200" y="278800"/>
            <a:ext cx="3458400" cy="15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Ниже пользователь может просмотреть информацию в блоке дополнительных услуг и также перейти по ссылкам на другие страницы.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" name="Google Shape;259;p32"/>
          <p:cNvSpPr txBox="1"/>
          <p:nvPr/>
        </p:nvSpPr>
        <p:spPr>
          <a:xfrm>
            <a:off x="294375" y="3983775"/>
            <a:ext cx="4561800" cy="10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В самом низу в футере есть возможность пройти по ссылкам на другие страницы и связаться с менеджером компании через Телеграм.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0" name="Google Shape;26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461425"/>
            <a:ext cx="4540563" cy="3369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08575" y="2026000"/>
            <a:ext cx="3983024" cy="2956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DAF8"/>
        </a:solidFill>
        <a:effectLst/>
      </p:bgPr>
    </p:bg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3"/>
          <p:cNvSpPr/>
          <p:nvPr/>
        </p:nvSpPr>
        <p:spPr>
          <a:xfrm rot="4504963">
            <a:off x="-382139" y="4852387"/>
            <a:ext cx="861225" cy="861225"/>
          </a:xfrm>
          <a:prstGeom prst="ellipse">
            <a:avLst/>
          </a:prstGeom>
          <a:solidFill>
            <a:srgbClr val="2D4EFF"/>
          </a:solidFill>
          <a:ln w="9525" cap="flat" cmpd="sng">
            <a:solidFill>
              <a:srgbClr val="2D4E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7" name="Google Shape;267;p33"/>
          <p:cNvSpPr/>
          <p:nvPr/>
        </p:nvSpPr>
        <p:spPr>
          <a:xfrm rot="4504848">
            <a:off x="1622334" y="-396910"/>
            <a:ext cx="453280" cy="453280"/>
          </a:xfrm>
          <a:prstGeom prst="ellipse">
            <a:avLst/>
          </a:prstGeom>
          <a:solidFill>
            <a:srgbClr val="2D4EFF"/>
          </a:solidFill>
          <a:ln w="9525" cap="flat" cmpd="sng">
            <a:solidFill>
              <a:srgbClr val="2D4E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p33"/>
          <p:cNvSpPr/>
          <p:nvPr/>
        </p:nvSpPr>
        <p:spPr>
          <a:xfrm rot="4502518">
            <a:off x="8873738" y="509669"/>
            <a:ext cx="208050" cy="208050"/>
          </a:xfrm>
          <a:prstGeom prst="ellipse">
            <a:avLst/>
          </a:prstGeom>
          <a:solidFill>
            <a:srgbClr val="2D4EFF"/>
          </a:solidFill>
          <a:ln w="9525" cap="flat" cmpd="sng">
            <a:solidFill>
              <a:srgbClr val="2D4E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9" name="Google Shape;269;p33"/>
          <p:cNvSpPr/>
          <p:nvPr/>
        </p:nvSpPr>
        <p:spPr>
          <a:xfrm rot="4502518">
            <a:off x="1471273" y="5081058"/>
            <a:ext cx="208050" cy="208050"/>
          </a:xfrm>
          <a:prstGeom prst="ellipse">
            <a:avLst/>
          </a:prstGeom>
          <a:solidFill>
            <a:srgbClr val="2D4EFF"/>
          </a:solidFill>
          <a:ln w="9525" cap="flat" cmpd="sng">
            <a:solidFill>
              <a:srgbClr val="2D4E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0" name="Google Shape;270;p33"/>
          <p:cNvSpPr/>
          <p:nvPr/>
        </p:nvSpPr>
        <p:spPr>
          <a:xfrm rot="4504115">
            <a:off x="3697793" y="5024405"/>
            <a:ext cx="321350" cy="321350"/>
          </a:xfrm>
          <a:prstGeom prst="ellipse">
            <a:avLst/>
          </a:prstGeom>
          <a:solidFill>
            <a:srgbClr val="2D4EFF"/>
          </a:solidFill>
          <a:ln w="9525" cap="flat" cmpd="sng">
            <a:solidFill>
              <a:srgbClr val="2D4E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1" name="Google Shape;271;p33"/>
          <p:cNvSpPr/>
          <p:nvPr/>
        </p:nvSpPr>
        <p:spPr>
          <a:xfrm rot="4504115">
            <a:off x="5972892" y="-250251"/>
            <a:ext cx="321350" cy="321350"/>
          </a:xfrm>
          <a:prstGeom prst="ellipse">
            <a:avLst/>
          </a:prstGeom>
          <a:solidFill>
            <a:srgbClr val="2D4EFF"/>
          </a:solidFill>
          <a:ln w="9525" cap="flat" cmpd="sng">
            <a:solidFill>
              <a:srgbClr val="2D4E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2" name="Google Shape;272;p33"/>
          <p:cNvSpPr/>
          <p:nvPr/>
        </p:nvSpPr>
        <p:spPr>
          <a:xfrm rot="4503476">
            <a:off x="8908680" y="976609"/>
            <a:ext cx="520086" cy="520086"/>
          </a:xfrm>
          <a:prstGeom prst="ellipse">
            <a:avLst/>
          </a:prstGeom>
          <a:solidFill>
            <a:srgbClr val="2D4EFF"/>
          </a:solidFill>
          <a:ln w="9525" cap="flat" cmpd="sng">
            <a:solidFill>
              <a:srgbClr val="2D4E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" name="Google Shape;273;p33"/>
          <p:cNvSpPr txBox="1"/>
          <p:nvPr/>
        </p:nvSpPr>
        <p:spPr>
          <a:xfrm>
            <a:off x="294375" y="93625"/>
            <a:ext cx="31092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2D4EFF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Главная</a:t>
            </a:r>
            <a:endParaRPr>
              <a:solidFill>
                <a:srgbClr val="2D4EFF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</p:txBody>
      </p:sp>
      <p:sp>
        <p:nvSpPr>
          <p:cNvPr id="274" name="Google Shape;274;p33"/>
          <p:cNvSpPr/>
          <p:nvPr/>
        </p:nvSpPr>
        <p:spPr>
          <a:xfrm rot="4504115">
            <a:off x="7979321" y="-721519"/>
            <a:ext cx="926793" cy="926793"/>
          </a:xfrm>
          <a:prstGeom prst="ellipse">
            <a:avLst/>
          </a:prstGeom>
          <a:solidFill>
            <a:srgbClr val="2D4EFF"/>
          </a:solidFill>
          <a:ln w="9525" cap="flat" cmpd="sng">
            <a:solidFill>
              <a:srgbClr val="2D4E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bandicam-2023-12-11-08-20-52-130">
            <a:hlinkClick r:id="" action="ppaction://media"/>
            <a:extLst>
              <a:ext uri="{FF2B5EF4-FFF2-40B4-BE49-F238E27FC236}">
                <a16:creationId xmlns:a16="http://schemas.microsoft.com/office/drawing/2014/main" id="{D9287DD0-3513-5714-A056-9C604A6BF71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89363" y="486344"/>
            <a:ext cx="8816453" cy="406845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Экран (16:9)</PresentationFormat>
  <Slides>19</Slides>
  <Notes>19</Notes>
  <HiddenSlides>0</HiddenSlides>
  <ScaleCrop>false</ScaleCrop>
  <HeadingPairs>
    <vt:vector size="4" baseType="variant">
      <vt:variant>
        <vt:lpstr>Тема</vt:lpstr>
      </vt:variant>
      <vt:variant>
        <vt:i4>2</vt:i4>
      </vt:variant>
      <vt:variant>
        <vt:lpstr>Заголовки слайдов</vt:lpstr>
      </vt:variant>
      <vt:variant>
        <vt:i4>19</vt:i4>
      </vt:variant>
    </vt:vector>
  </HeadingPairs>
  <TitlesOfParts>
    <vt:vector size="21" baseType="lpstr">
      <vt:lpstr>Simple Light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cp:revision>72</cp:revision>
  <dcterms:modified xsi:type="dcterms:W3CDTF">2023-12-11T06:36:31Z</dcterms:modified>
</cp:coreProperties>
</file>